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C88CC-DF98-4A66-ADEC-127BBAC4C193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16B33-83C5-4245-9EB4-C340E5E8B4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62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simple background. premium-clean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16B33-83C5-4245-9EB4-C340E5E8B4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27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路径 </a:t>
            </a:r>
            <a:r>
              <a:rPr lang="en-US" altLang="zh-CN"/>
              <a:t>to </a:t>
            </a:r>
            <a:r>
              <a:rPr lang="zh-CN" altLang="en-US"/>
              <a:t>计划</a:t>
            </a:r>
            <a:r>
              <a:rPr lang="en-US" altLang="zh-CN"/>
              <a:t>. Visual content remains within the background image.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816B33-83C5-4245-9EB4-C340E5E8B43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69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gwmy1i1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14300"/>
            <a:ext cx="5391150" cy="8858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2925" y="1019175"/>
            <a:ext cx="3543300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4425" y="3990975"/>
            <a:ext cx="94297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5675" y="3990975"/>
            <a:ext cx="96202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0" y="3990975"/>
            <a:ext cx="971550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39125" y="4000500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0" y="3990975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24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24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5095875"/>
            <a:ext cx="220027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4975" y="5095875"/>
            <a:ext cx="1924050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20200" y="5105400"/>
            <a:ext cx="206692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58575" y="828675"/>
            <a:ext cx="457200" cy="4000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3590925"/>
            <a:ext cx="27622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8475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3300" y="3581400"/>
            <a:ext cx="971550" cy="2762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115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86975" y="3600450"/>
            <a:ext cx="295275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1325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8550" y="4962525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2825" y="4953000"/>
            <a:ext cx="333375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87125" y="4953000"/>
            <a:ext cx="34290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3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2505075"/>
            <a:ext cx="409575" cy="552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24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0325" y="2428875"/>
            <a:ext cx="666750" cy="571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8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071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071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750" y="2257425"/>
            <a:ext cx="590550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5325" y="2705100"/>
            <a:ext cx="6191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96625" y="2257425"/>
            <a:ext cx="809625" cy="542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825" y="6429375"/>
            <a:ext cx="19526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8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18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18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86825" y="6419850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gwmy1i1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47324"/>
            <a:ext cx="5373266" cy="819776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</a:t>
            </a:r>
            <a:r>
              <a:rPr lang="zh-CN" altLang="en-US" sz="520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计划</a:t>
            </a:r>
            <a:endParaRPr sz="5202" b="1" i="0">
              <a:solidFill>
                <a:srgbClr val="071F4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925" y="1019175"/>
            <a:ext cx="3543300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4425" y="3990975"/>
            <a:ext cx="94297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5675" y="3990975"/>
            <a:ext cx="96202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0" y="3990975"/>
            <a:ext cx="971550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39125" y="4000500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0" y="3990975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24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24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5095875"/>
            <a:ext cx="220027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4975" y="5095875"/>
            <a:ext cx="1924050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20200" y="5105400"/>
            <a:ext cx="206692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58575" y="828675"/>
            <a:ext cx="457200" cy="4000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7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3590925"/>
            <a:ext cx="27622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59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8475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3300" y="3581400"/>
            <a:ext cx="971550" cy="2762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115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89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86975" y="3600450"/>
            <a:ext cx="295275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1325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8550" y="4962525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2825" y="4953000"/>
            <a:ext cx="333375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87125" y="4953000"/>
            <a:ext cx="34290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3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2505075"/>
            <a:ext cx="409575" cy="552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24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0325" y="2428875"/>
            <a:ext cx="666750" cy="571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8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071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071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750" y="2257425"/>
            <a:ext cx="590550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5325" y="2705100"/>
            <a:ext cx="6191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96625" y="2257425"/>
            <a:ext cx="809625" cy="542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7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825" y="6429375"/>
            <a:ext cx="19526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8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18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18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86825" y="6419850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71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71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</p:spTree>
    <p:extLst>
      <p:ext uri="{BB962C8B-B14F-4D97-AF65-F5344CB8AC3E}">
        <p14:creationId xmlns:p14="http://schemas.microsoft.com/office/powerpoint/2010/main" val="122829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Office PowerPoint</Application>
  <PresentationFormat>宽屏</PresentationFormat>
  <Paragraphs>98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2026-10-19T12:30:00Z</dcterms:modified>
  <cp:category/>
</cp:coreProperties>
</file>