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88E2AF-6D4D-8BBD-A5EA-2DCDA142A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D68B529-3C38-4B7B-DF06-D3E8A09EA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1A67E2B-FEC3-96A7-C890-F07D2E3A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08DEC8-B831-D3AB-35AE-D6D3261A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F90B26-F718-D51D-4E60-2FCDF05F1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99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66B6A-2AB2-AB54-9703-02A28DFE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353749-595D-083E-63B5-D4377CC05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4E23FF-3104-B632-5E2B-DF3A28079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38AF22D-04C7-63FF-E8BE-6FB68C8B8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BA7388-8512-BF01-006D-3772869DF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853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8DF9BD-A5BE-91BF-F245-5EDC0A974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1B610E-0DA7-1655-B2BD-9CA7F5EC9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1004B76-8F23-CBCC-099E-5A7963D4F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0815D1-3AC4-0073-D8C4-86B7263B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9AEFCB-FA64-D7AB-43E2-B7016B1E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26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08460-7123-95D9-5086-0D0D15FD9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EB86BB-61F7-35D7-57E0-0F332FDF94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9E49BFA-1982-1BC1-7FA2-20EBFA0A8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B2AF1B2-3FF7-5815-0B24-D9787B74A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54627C-CCEC-75D0-3CF8-7356B018E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441516-5F59-9DE4-5D45-77621636F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86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8EBFC8-F882-ACF3-6AFF-04BA96A3A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FD6E00-2440-8804-AE02-CC384B193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8F0771D-F7E1-F1B3-B84A-C61F910B8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8659621-9E51-D079-66DE-3EB561369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54FC48F-4593-933E-398C-8CA975C4C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8D28C1-6067-4C1F-D4C5-409F36CF4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F9C3CC-14D1-525D-9409-6B26C6A70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0600742-E9F4-508B-EC3E-F14A77D1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79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AD10A7-4D9B-D3AF-7008-9597FA2B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46EFE41-68E8-E9CB-E45D-827AF72B7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E1E5408-867E-7665-5B53-F7D502A5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A11F694-AFEC-4E7D-9FF1-F7950BB0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691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4931AFA-F767-1547-F481-6CD9319F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087F818-6253-807D-DFFC-D91440A8D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89D805-3878-0230-F567-5BB103E2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09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75140B-55AD-6C5D-605E-32BFF51A2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FF2A3C-75E5-9239-5D2F-5A0DB25FC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D811FBF-EE59-86C3-311E-9576156F8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3CF6FA5-E542-C5F8-94DD-B00AE9A6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0134EB-FAD7-CE2F-A36B-E909DC3F6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7A67D0-A891-00A7-39D5-C8349C171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778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BC2FD-0B47-74AB-E071-3DC368627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B9D5956-69C1-7CE5-278E-B284793D184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E0F078-7BA9-0F19-876D-1E4329EA8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090258C-4231-E86B-3C25-3C0329C9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9597AAE-1A5D-F2FA-9837-E32E18A9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7098BF3-2A9A-16D6-C2DB-3FED44648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43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CC7ED8-F7E7-B1FB-F13B-3E0DACF32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34FBCC6-ED69-C586-CD15-5A738578B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0AD83F-3AD3-295D-6E35-82CB0631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2488C0-EFC7-98D6-BC99-ECE4D2A92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89ED66-40D5-401A-1FD9-F4B4DFA3A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548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115EF2F-0EB3-E091-CD99-D545BE70A8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3486F1E-7C35-0D12-4CB3-B20E046487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407C54-5F65-134B-418A-EEC2E80DA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F6B4C6-8831-40CE-9A1B-34372CDDE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D27EA5-419C-0D2B-F863-FE008166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15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E17B53F-8DA0-06D4-CA68-B35F98DC0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8E991A-A099-CB72-A6CF-035812B1D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994360-5986-1BD9-F310-F159900E9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C0624-3CD9-466C-8E05-8F118D90B894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C0836A-3E7E-5FDB-7789-1F5A8F1EA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192E50-73C3-F2FD-93E7-4BD5C9CC2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22DDF4-88BC-42B8-9ED3-30E76E7E38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34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0F2B912-F41D-8ED1-EA32-6A406FA428DD}"/>
              </a:ext>
            </a:extLst>
          </p:cNvPr>
          <p:cNvSpPr txBox="1"/>
          <p:nvPr/>
        </p:nvSpPr>
        <p:spPr>
          <a:xfrm>
            <a:off x="698500" y="5334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4600" b="1">
                <a:solidFill>
                  <a:srgbClr val="142A49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项目启动会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8D6B12E-A4BF-9775-0611-796FB769E785}"/>
              </a:ext>
            </a:extLst>
          </p:cNvPr>
          <p:cNvSpPr txBox="1"/>
          <p:nvPr/>
        </p:nvSpPr>
        <p:spPr>
          <a:xfrm>
            <a:off x="736600" y="1498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2200">
                <a:solidFill>
                  <a:srgbClr val="5362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把问题说清楚，把下一步排出来</a:t>
            </a:r>
          </a:p>
        </p:txBody>
      </p:sp>
      <p:sp>
        <p:nvSpPr>
          <p:cNvPr id="4" name="Reuse_Tablet">
            <a:extLst>
              <a:ext uri="{FF2B5EF4-FFF2-40B4-BE49-F238E27FC236}">
                <a16:creationId xmlns:a16="http://schemas.microsoft.com/office/drawing/2014/main" id="{5FA8BB7E-112A-8E26-4734-48CCE10542EE}"/>
              </a:ext>
            </a:extLst>
          </p:cNvPr>
          <p:cNvSpPr>
            <a:spLocks noChangeAspect="1"/>
          </p:cNvSpPr>
          <p:nvPr/>
        </p:nvSpPr>
        <p:spPr>
          <a:xfrm>
            <a:off x="609600" y="2413000"/>
            <a:ext cx="4064000" cy="3726812"/>
          </a:xfrm>
          <a:custGeom>
            <a:avLst/>
            <a:gdLst/>
            <a:ahLst/>
            <a:cxnLst/>
            <a:rect l="l" t="t" r="r" b="b"/>
            <a:pathLst>
              <a:path w="6543675" h="6000750">
                <a:moveTo>
                  <a:pt x="0" y="0"/>
                </a:moveTo>
                <a:lnTo>
                  <a:pt x="6543675" y="0"/>
                </a:lnTo>
                <a:lnTo>
                  <a:pt x="6543675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Reuse_Target">
            <a:extLst>
              <a:ext uri="{FF2B5EF4-FFF2-40B4-BE49-F238E27FC236}">
                <a16:creationId xmlns:a16="http://schemas.microsoft.com/office/drawing/2014/main" id="{A2EC7E0A-B187-9C49-9543-6FB311E27D64}"/>
              </a:ext>
            </a:extLst>
          </p:cNvPr>
          <p:cNvSpPr>
            <a:spLocks noChangeAspect="1"/>
          </p:cNvSpPr>
          <p:nvPr/>
        </p:nvSpPr>
        <p:spPr>
          <a:xfrm>
            <a:off x="5334000" y="2755900"/>
            <a:ext cx="1041400" cy="1188554"/>
          </a:xfrm>
          <a:custGeom>
            <a:avLst/>
            <a:gdLst/>
            <a:ahLst/>
            <a:cxnLst/>
            <a:rect l="l" t="t" r="r" b="b"/>
            <a:pathLst>
              <a:path w="2628900" h="3000375">
                <a:moveTo>
                  <a:pt x="0" y="0"/>
                </a:moveTo>
                <a:lnTo>
                  <a:pt x="2628900" y="0"/>
                </a:lnTo>
                <a:lnTo>
                  <a:pt x="26289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EAFEB33-35B8-B4D2-6B3F-347CBE65F652}"/>
              </a:ext>
            </a:extLst>
          </p:cNvPr>
          <p:cNvSpPr txBox="1"/>
          <p:nvPr/>
        </p:nvSpPr>
        <p:spPr>
          <a:xfrm>
            <a:off x="5207000" y="4279900"/>
            <a:ext cx="1968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2400" b="1">
                <a:solidFill>
                  <a:srgbClr val="142A49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确认目标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F9DA31-A879-641C-E6C3-204F673F4442}"/>
              </a:ext>
            </a:extLst>
          </p:cNvPr>
          <p:cNvSpPr txBox="1"/>
          <p:nvPr/>
        </p:nvSpPr>
        <p:spPr>
          <a:xfrm>
            <a:off x="5207000" y="4851400"/>
            <a:ext cx="1968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1700">
                <a:solidFill>
                  <a:srgbClr val="5362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明确关键问题</a:t>
            </a:r>
          </a:p>
        </p:txBody>
      </p:sp>
      <p:sp>
        <p:nvSpPr>
          <p:cNvPr id="8" name="Reuse_Bars">
            <a:extLst>
              <a:ext uri="{FF2B5EF4-FFF2-40B4-BE49-F238E27FC236}">
                <a16:creationId xmlns:a16="http://schemas.microsoft.com/office/drawing/2014/main" id="{30084857-50A5-7D8A-A7C1-97673E80071C}"/>
              </a:ext>
            </a:extLst>
          </p:cNvPr>
          <p:cNvSpPr>
            <a:spLocks noChangeAspect="1"/>
          </p:cNvSpPr>
          <p:nvPr/>
        </p:nvSpPr>
        <p:spPr>
          <a:xfrm>
            <a:off x="7493000" y="2755900"/>
            <a:ext cx="1041400" cy="1192876"/>
          </a:xfrm>
          <a:custGeom>
            <a:avLst/>
            <a:gdLst/>
            <a:ahLst/>
            <a:cxnLst/>
            <a:rect l="l" t="t" r="r" b="b"/>
            <a:pathLst>
              <a:path w="2619375" h="3000375">
                <a:moveTo>
                  <a:pt x="0" y="0"/>
                </a:moveTo>
                <a:lnTo>
                  <a:pt x="2619375" y="0"/>
                </a:lnTo>
                <a:lnTo>
                  <a:pt x="261937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7476052-AB98-ABFB-42EB-7BD98F71E5BB}"/>
              </a:ext>
            </a:extLst>
          </p:cNvPr>
          <p:cNvSpPr txBox="1"/>
          <p:nvPr/>
        </p:nvSpPr>
        <p:spPr>
          <a:xfrm>
            <a:off x="7366000" y="4279900"/>
            <a:ext cx="1968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2400" b="1">
                <a:solidFill>
                  <a:srgbClr val="142A49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安排节点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475B1B4-BADE-0C75-1C45-620047864EF1}"/>
              </a:ext>
            </a:extLst>
          </p:cNvPr>
          <p:cNvSpPr txBox="1"/>
          <p:nvPr/>
        </p:nvSpPr>
        <p:spPr>
          <a:xfrm>
            <a:off x="7366000" y="4851400"/>
            <a:ext cx="1968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1700">
                <a:solidFill>
                  <a:srgbClr val="5362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排好任务时间</a:t>
            </a:r>
          </a:p>
        </p:txBody>
      </p:sp>
      <p:sp>
        <p:nvSpPr>
          <p:cNvPr id="11" name="Reuse_Cycle">
            <a:extLst>
              <a:ext uri="{FF2B5EF4-FFF2-40B4-BE49-F238E27FC236}">
                <a16:creationId xmlns:a16="http://schemas.microsoft.com/office/drawing/2014/main" id="{CA81C1BE-5929-424C-29E6-4DE7402FF5E3}"/>
              </a:ext>
            </a:extLst>
          </p:cNvPr>
          <p:cNvSpPr>
            <a:spLocks noChangeAspect="1"/>
          </p:cNvSpPr>
          <p:nvPr/>
        </p:nvSpPr>
        <p:spPr>
          <a:xfrm>
            <a:off x="9652000" y="2755900"/>
            <a:ext cx="1041400" cy="1192876"/>
          </a:xfrm>
          <a:custGeom>
            <a:avLst/>
            <a:gdLst/>
            <a:ahLst/>
            <a:cxnLst/>
            <a:rect l="l" t="t" r="r" b="b"/>
            <a:pathLst>
              <a:path w="2619375" h="3000375">
                <a:moveTo>
                  <a:pt x="0" y="0"/>
                </a:moveTo>
                <a:lnTo>
                  <a:pt x="2619375" y="0"/>
                </a:lnTo>
                <a:lnTo>
                  <a:pt x="2619375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ACEF1E1-78C4-BF85-8302-D4C555662579}"/>
              </a:ext>
            </a:extLst>
          </p:cNvPr>
          <p:cNvSpPr txBox="1"/>
          <p:nvPr/>
        </p:nvSpPr>
        <p:spPr>
          <a:xfrm>
            <a:off x="9525000" y="4279900"/>
            <a:ext cx="1968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2400" b="1">
                <a:solidFill>
                  <a:srgbClr val="142A49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收集反馈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7819DF1-96B5-096B-94BE-1BC35404DF0C}"/>
              </a:ext>
            </a:extLst>
          </p:cNvPr>
          <p:cNvSpPr txBox="1"/>
          <p:nvPr/>
        </p:nvSpPr>
        <p:spPr>
          <a:xfrm>
            <a:off x="9525000" y="4851400"/>
            <a:ext cx="1968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1700">
                <a:solidFill>
                  <a:srgbClr val="536277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记下修改意见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C682A02-C3F6-269A-B49E-5EAD83CE4F0F}"/>
              </a:ext>
            </a:extLst>
          </p:cNvPr>
          <p:cNvSpPr txBox="1"/>
          <p:nvPr/>
        </p:nvSpPr>
        <p:spPr>
          <a:xfrm>
            <a:off x="736600" y="61849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1400">
                <a:solidFill>
                  <a:srgbClr val="6B778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设计讨论 </a:t>
            </a:r>
            <a:r>
              <a:rPr lang="en-US" altLang="zh-CN" sz="1400">
                <a:solidFill>
                  <a:srgbClr val="6B778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CN" altLang="en-US" sz="1400">
                <a:solidFill>
                  <a:srgbClr val="6B778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项目准备</a:t>
            </a:r>
          </a:p>
        </p:txBody>
      </p:sp>
    </p:spTree>
    <p:extLst>
      <p:ext uri="{BB962C8B-B14F-4D97-AF65-F5344CB8AC3E}">
        <p14:creationId xmlns:p14="http://schemas.microsoft.com/office/powerpoint/2010/main" val="479941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6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A84C3-52F3-6AF3-2FAE-6AA00900BC7C}"/>
              </a:ext>
            </a:extLst>
          </p:cNvPr>
          <p:cNvSpPr txBox="1"/>
          <p:nvPr/>
        </p:nvSpPr>
        <p:spPr>
          <a:xfrm>
            <a:off x="736600" y="889000"/>
            <a:ext cx="609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4600" b="1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方案评审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38E474C-3AA2-8E88-67AD-D7AEC827688B}"/>
              </a:ext>
            </a:extLst>
          </p:cNvPr>
          <p:cNvSpPr txBox="1"/>
          <p:nvPr/>
        </p:nvSpPr>
        <p:spPr>
          <a:xfrm>
            <a:off x="762000" y="2133600"/>
            <a:ext cx="571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2500">
                <a:solidFill>
                  <a:srgbClr val="DCE6F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检查页面结构与使用路径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6658A39-36A9-634E-B7E2-2F4446160F6C}"/>
              </a:ext>
            </a:extLst>
          </p:cNvPr>
          <p:cNvSpPr txBox="1"/>
          <p:nvPr/>
        </p:nvSpPr>
        <p:spPr>
          <a:xfrm>
            <a:off x="762000" y="3213100"/>
            <a:ext cx="546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2500">
                <a:solidFill>
                  <a:srgbClr val="DCE6F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把讨论集中在关键页面，
为下一轮调整留下明确意见。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7BA88AC-1EAD-D286-A326-70E502FF17D5}"/>
              </a:ext>
            </a:extLst>
          </p:cNvPr>
          <p:cNvSpPr txBox="1"/>
          <p:nvPr/>
        </p:nvSpPr>
        <p:spPr>
          <a:xfrm>
            <a:off x="762000" y="5943600"/>
            <a:ext cx="571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zh-CN" altLang="en-US" sz="1500">
                <a:solidFill>
                  <a:srgbClr val="ADBFD4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讨论记录 </a:t>
            </a:r>
            <a:r>
              <a:rPr lang="en-US" altLang="zh-CN" sz="1500">
                <a:solidFill>
                  <a:srgbClr val="ADBFD4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CN" altLang="en-US" sz="1500">
                <a:solidFill>
                  <a:srgbClr val="ADBFD4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设计评审</a:t>
            </a:r>
          </a:p>
        </p:txBody>
      </p:sp>
      <p:sp>
        <p:nvSpPr>
          <p:cNvPr id="6" name="Reuse_Tablet_Dark">
            <a:extLst>
              <a:ext uri="{FF2B5EF4-FFF2-40B4-BE49-F238E27FC236}">
                <a16:creationId xmlns:a16="http://schemas.microsoft.com/office/drawing/2014/main" id="{33DE87E3-1A35-328E-982A-397485E53153}"/>
              </a:ext>
            </a:extLst>
          </p:cNvPr>
          <p:cNvSpPr>
            <a:spLocks noChangeAspect="1"/>
          </p:cNvSpPr>
          <p:nvPr/>
        </p:nvSpPr>
        <p:spPr>
          <a:xfrm>
            <a:off x="6985000" y="1816100"/>
            <a:ext cx="4318000" cy="3959738"/>
          </a:xfrm>
          <a:custGeom>
            <a:avLst/>
            <a:gdLst/>
            <a:ahLst/>
            <a:cxnLst/>
            <a:rect l="l" t="t" r="r" b="b"/>
            <a:pathLst>
              <a:path w="6543675" h="6000750">
                <a:moveTo>
                  <a:pt x="0" y="0"/>
                </a:moveTo>
                <a:lnTo>
                  <a:pt x="6543675" y="0"/>
                </a:lnTo>
                <a:lnTo>
                  <a:pt x="6543675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550498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自定义</PresentationFormat>
  <Paragraphs>13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Microsoft YaHei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灰灰 灰灰</dc:creator>
  <cp:lastModifiedBy>灰灰 灰灰</cp:lastModifiedBy>
  <cp:revision>1</cp:revision>
  <dcterms:created xsi:type="dcterms:W3CDTF">2026-10-16T15:55:25Z</dcterms:created>
  <dcterms:modified xsi:type="dcterms:W3CDTF">2026-10-16T15:55:25Z</dcterms:modified>
</cp:coreProperties>
</file>