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f342e159a04490" /><Relationship Type="http://schemas.openxmlformats.org/officeDocument/2006/relationships/extended-properties" Target="/docProps/app.xml" Id="Re0da87904ed8497a" /><Relationship Type="http://schemas.openxmlformats.org/officeDocument/2006/relationships/officeDocument" Target="/ppt/presentation.xml" Id="Rf02a40067c34417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df191bfb8144a10"/>
  </p:sldMasterIdLst>
  <p:notesMasterIdLst>
    <p:notesMasterId xmlns:r="http://schemas.openxmlformats.org/officeDocument/2006/relationships" r:id="R8464c2201b4a4e7d"/>
  </p:notesMasterIdLst>
  <p:sldIdLst>
    <p:sldId xmlns:r="http://schemas.openxmlformats.org/officeDocument/2006/relationships" id="256" r:id="Rb21dc2ae62c44eac"/>
    <p:sldId xmlns:r="http://schemas.openxmlformats.org/officeDocument/2006/relationships" id="257" r:id="Rdeeaa295ea7343db"/>
    <p:sldId xmlns:r="http://schemas.openxmlformats.org/officeDocument/2006/relationships" id="258" r:id="R4e33cc1928d14f15"/>
    <p:sldId xmlns:r="http://schemas.openxmlformats.org/officeDocument/2006/relationships" id="259" r:id="Rdd2c8e0c6c264825"/>
    <p:sldId xmlns:r="http://schemas.openxmlformats.org/officeDocument/2006/relationships" id="260" r:id="R4b942458514d43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de5a832119e47cd" /><Relationship Type="http://schemas.openxmlformats.org/officeDocument/2006/relationships/slideMaster" Target="/ppt/slideMasters/slideMaster1.xml" Id="R4df191bfb8144a10" /><Relationship Type="http://schemas.openxmlformats.org/officeDocument/2006/relationships/notesMaster" Target="/ppt/notesMasters/notesMaster1.xml" Id="R8464c2201b4a4e7d" /><Relationship Type="http://schemas.openxmlformats.org/officeDocument/2006/relationships/presProps" Target="/ppt/presProps.xml" Id="R39650d1ba4364300" /><Relationship Type="http://schemas.openxmlformats.org/officeDocument/2006/relationships/tableStyles" Target="/ppt/tableStyles.xml" Id="R4e6e6a29d10d4628" /><Relationship Type="http://schemas.openxmlformats.org/officeDocument/2006/relationships/slide" Target="/ppt/slides/slide1.xml" Id="Rb21dc2ae62c44eac" /><Relationship Type="http://schemas.openxmlformats.org/officeDocument/2006/relationships/slide" Target="/ppt/slides/slide2.xml" Id="Rdeeaa295ea7343db" /><Relationship Type="http://schemas.openxmlformats.org/officeDocument/2006/relationships/slide" Target="/ppt/slides/slide3.xml" Id="R4e33cc1928d14f15" /><Relationship Type="http://schemas.openxmlformats.org/officeDocument/2006/relationships/slide" Target="/ppt/slides/slide4.xml" Id="Rdd2c8e0c6c264825" /><Relationship Type="http://schemas.openxmlformats.org/officeDocument/2006/relationships/slide" Target="/ppt/slides/slide5.xml" Id="R4b942458514d43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aca70435d247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b9bc9a88a84256" /><Relationship Type="http://schemas.openxmlformats.org/officeDocument/2006/relationships/notesMaster" Target="/ppt/notesMasters/notesMaster1.xml" Id="R0f3e61a3a5ea43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e6b5d97cf414dd3" /><Relationship Type="http://schemas.openxmlformats.org/officeDocument/2006/relationships/notesMaster" Target="/ppt/notesMasters/notesMaster1.xml" Id="R55bde6f4a8f5499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7b4f0e9a4da4c14" /><Relationship Type="http://schemas.openxmlformats.org/officeDocument/2006/relationships/notesMaster" Target="/ppt/notesMasters/notesMaster1.xml" Id="R00d468cd0ba446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ec284832e44e50" /><Relationship Type="http://schemas.openxmlformats.org/officeDocument/2006/relationships/notesMaster" Target="/ppt/notesMasters/notesMaster1.xml" Id="Rd47d9a235bdd457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79e9fc9e7634238" /><Relationship Type="http://schemas.openxmlformats.org/officeDocument/2006/relationships/notesMaster" Target="/ppt/notesMasters/notesMaster1.xml" Id="R679cb1096d614c0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配图与对应文字来自 2026-10-25 全元素转换案例“面包从面团到出炉”，本页按单步骤讲解重新排版。原始画面由 AI 生成。</a:t>
            </a:r>
          </a:p>
          <a:p xmlns:a="http://schemas.openxmlformats.org/drawingml/2006/main">
            <a:r>
              <a:t>https://2pptx.com/zh/blog/split-image-slide-into-multiple-slides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配图与对应文字来自 2026-10-25 全元素转换案例“面包从面团到出炉”，本页按单步骤讲解重新排版。原始画面由 AI 生成。</a:t>
            </a:r>
          </a:p>
          <a:p xmlns:a="http://schemas.openxmlformats.org/drawingml/2006/main">
            <a:r>
              <a:t>https://2pptx.com/zh/blog/split-image-slide-into-multiple-slides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配图与对应文字来自 2026-10-25 全元素转换案例“面包从面团到出炉”，本页按单步骤讲解重新排版。原始画面由 AI 生成。</a:t>
            </a:r>
          </a:p>
          <a:p xmlns:a="http://schemas.openxmlformats.org/drawingml/2006/main">
            <a:r>
              <a:t>https://2pptx.com/zh/blog/split-image-slide-into-multiple-slides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配图与对应文字来自 2026-10-25 全元素转换案例“面包从面团到出炉”，本页按单步骤讲解重新排版。原始画面由 AI 生成。</a:t>
            </a:r>
          </a:p>
          <a:p xmlns:a="http://schemas.openxmlformats.org/drawingml/2006/main">
            <a:r>
              <a:t>https://2pptx.com/zh/blog/split-image-slide-into-multiple-slides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配图与对应文字来自 2026-10-25 全元素转换案例“面包从面团到出炉”，本页按单步骤讲解重新排版。原始画面由 AI 生成。</a:t>
            </a:r>
          </a:p>
          <a:p xmlns:a="http://schemas.openxmlformats.org/drawingml/2006/main">
            <a:r>
              <a:t>https://2pptx.com/zh/blog/split-image-slide-into-multiple-slides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d739c3112f454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ce779dcef545f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3128e712f14c6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446537c7ff470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31891687c5474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b18d3b56694ca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BC710DC-6A41-4781-AA2E-5447907739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B23A6C4-B218-4705-B6F2-AD45CAE7886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082C8CC-AAF8-40EE-BD24-514F27E427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814FDF5-FEE7-4EE6-9DA7-16FEF74DBB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230B8D6-43D5-47D0-9725-6BCB8372B0A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3F99052-EDC4-4E1C-B2E8-5A40D87684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4772F7F-DD98-4398-A8A2-01C49F6E23A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E68F715-5B75-4155-A439-9825D94F352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05AC39B-9D6A-4575-B932-702A57ABBB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B68CC32-E3DE-4034-8D78-B5F6F85FA59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4ad2f5c67104763" /><Relationship Type="http://schemas.openxmlformats.org/officeDocument/2006/relationships/slideLayout" Target="/ppt/slideLayouts/slideLayout1.xml" Id="Rd8072d75a8504c73" /><Relationship Type="http://schemas.openxmlformats.org/officeDocument/2006/relationships/slideLayout" Target="/ppt/slideLayouts/slideLayout2.xml" Id="Ra9b668cc462d430f" /><Relationship Type="http://schemas.openxmlformats.org/officeDocument/2006/relationships/slideLayout" Target="/ppt/slideLayouts/slideLayout3.xml" Id="Re5f75a553ded4030" /><Relationship Type="http://schemas.openxmlformats.org/officeDocument/2006/relationships/slideLayout" Target="/ppt/slideLayouts/slideLayout4.xml" Id="R6dc966791aef4248" /><Relationship Type="http://schemas.openxmlformats.org/officeDocument/2006/relationships/slideLayout" Target="/ppt/slideLayouts/slideLayout5.xml" Id="R4e11cb28f0b742a9" /><Relationship Type="http://schemas.openxmlformats.org/officeDocument/2006/relationships/slideLayout" Target="/ppt/slideLayouts/slideLayout6.xml" Id="Raa644bdc9c1644a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072d75a8504c73"/>
    <p:sldLayoutId xmlns:r="http://schemas.openxmlformats.org/officeDocument/2006/relationships" id="2147483650" r:id="Ra9b668cc462d430f"/>
    <p:sldLayoutId xmlns:r="http://schemas.openxmlformats.org/officeDocument/2006/relationships" id="2147483651" r:id="Re5f75a553ded4030"/>
    <p:sldLayoutId xmlns:r="http://schemas.openxmlformats.org/officeDocument/2006/relationships" id="2147483652" r:id="R6dc966791aef4248"/>
    <p:sldLayoutId xmlns:r="http://schemas.openxmlformats.org/officeDocument/2006/relationships" id="2147483653" r:id="R4e11cb28f0b742a9"/>
    <p:sldLayoutId xmlns:r="http://schemas.openxmlformats.org/officeDocument/2006/relationships" id="2147483654" r:id="Raa644bdc9c1644a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51fa51b547434c" /><Relationship Type="http://schemas.openxmlformats.org/officeDocument/2006/relationships/image" Target="/ppt/media/image.png" Id="R6882ccdddd33458e" /><Relationship Type="http://schemas.openxmlformats.org/officeDocument/2006/relationships/notesSlide" Target="/ppt/notesSlides/notesSlide1.xml" Id="R48466fcba1c4449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38a6a37378463d" /><Relationship Type="http://schemas.openxmlformats.org/officeDocument/2006/relationships/image" Target="/ppt/media/image2.png" Id="R8faf57f67d494ac1" /><Relationship Type="http://schemas.openxmlformats.org/officeDocument/2006/relationships/notesSlide" Target="/ppt/notesSlides/notesSlide2.xml" Id="Rb40a65927125443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80720cf07f4a99" /><Relationship Type="http://schemas.openxmlformats.org/officeDocument/2006/relationships/image" Target="/ppt/media/image3.png" Id="R6740410ea2d141f9" /><Relationship Type="http://schemas.openxmlformats.org/officeDocument/2006/relationships/notesSlide" Target="/ppt/notesSlides/notesSlide3.xml" Id="R902dceebaba149a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8f0efd6bdb4f4e" /><Relationship Type="http://schemas.openxmlformats.org/officeDocument/2006/relationships/image" Target="/ppt/media/image4.png" Id="Rb35c0618ad6f4e89" /><Relationship Type="http://schemas.openxmlformats.org/officeDocument/2006/relationships/notesSlide" Target="/ppt/notesSlides/notesSlide4.xml" Id="Rc8da1ed3d55646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cf873d80754b74" /><Relationship Type="http://schemas.openxmlformats.org/officeDocument/2006/relationships/image" Target="/ppt/media/image5.png" Id="R55bbee78e4f1483f" /><Relationship Type="http://schemas.openxmlformats.org/officeDocument/2006/relationships/notesSlide" Target="/ppt/notesSlides/notesSlide5.xml" Id="R3b9f451664184d0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8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6BBE88-FCC3-4A61-873D-58276C9C59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82ccdddd33458e"/>
          <a:stretch xmlns:a="http://schemas.openxmlformats.org/drawingml/2006/main"/>
        </p:blipFill>
        <p:spPr>
          <a:xfrm xmlns:a="http://schemas.openxmlformats.org/drawingml/2006/main">
            <a:off x="1282965" y="714375"/>
            <a:ext cx="3911071" cy="5429250"/>
          </a:xfrm>
          <a:prstGeom xmlns:a="http://schemas.openxmlformats.org/drawingml/2006/main" prst="rect">
            <a:avLst/>
          </a:prstGeom>
        </p:spPr>
      </p:pic>
      <p:sp>
        <p:nvSpPr>
          <p:cNvPr id="2" name="步骤编号">
            <a:extLst xmlns:a="http://schemas.openxmlformats.org/drawingml/2006/main">
              <a:ext uri="{FF2B5EF4-FFF2-40B4-BE49-F238E27FC236}">
                <a16:creationId xmlns:a16="http://schemas.microsoft.com/office/drawing/2014/main" id="{77C644DE-C34A-4AD3-9EA5-0A9AE69AE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48590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rPr>
              <a:t>01 / 05</a:t>
            </a:r>
          </a:p>
        </p:txBody>
      </p:sp>
      <p:sp>
        <p:nvSpPr>
          <p:cNvPr id="3" name="可编辑标题">
            <a:extLst xmlns:a="http://schemas.openxmlformats.org/drawingml/2006/main">
              <a:ext uri="{FF2B5EF4-FFF2-40B4-BE49-F238E27FC236}">
                <a16:creationId xmlns:a16="http://schemas.microsoft.com/office/drawing/2014/main" id="{A6886C8B-6A0F-411A-AE6B-A72A4AE07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19075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rPr>
              <a:t>准备原料</a:t>
            </a:r>
          </a:p>
        </p:txBody>
      </p:sp>
      <p:sp>
        <p:nvSpPr>
          <p:cNvPr id="4" name="可编辑说明">
            <a:extLst xmlns:a="http://schemas.openxmlformats.org/drawingml/2006/main">
              <a:ext uri="{FF2B5EF4-FFF2-40B4-BE49-F238E27FC236}">
                <a16:creationId xmlns:a16="http://schemas.microsoft.com/office/drawing/2014/main" id="{765C5D08-4FB3-4AEF-8E78-777D0A2C7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381375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rPr>
              <a:t>选用优质食材</a:t>
            </a:r>
          </a:p>
          <a:p xmlns:a="http://schemas.openxmlformats.org/drawingml/2006/main">
            <a: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rPr>
              <a:t>开启美味的第一步</a:t>
            </a:r>
          </a:p>
        </p:txBody>
      </p:sp>
    </p:spTree>
    <p:extLst>
      <p:ext uri="{BB962C8B-B14F-4D97-AF65-F5344CB8AC3E}">
        <p14:creationId xmlns:p14="http://schemas.microsoft.com/office/powerpoint/2010/main" val="17022340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BB0C4-A1FF-4B35-B4A5-678B9B19B0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af57f67d494ac1"/>
          <a:stretch xmlns:a="http://schemas.openxmlformats.org/drawingml/2006/main"/>
        </p:blipFill>
        <p:spPr>
          <a:xfrm xmlns:a="http://schemas.openxmlformats.org/drawingml/2006/main">
            <a:off x="1027589" y="714375"/>
            <a:ext cx="4421823" cy="5429250"/>
          </a:xfrm>
          <a:prstGeom xmlns:a="http://schemas.openxmlformats.org/drawingml/2006/main" prst="rect">
            <a:avLst/>
          </a:prstGeom>
        </p:spPr>
      </p:pic>
      <p:sp>
        <p:nvSpPr>
          <p:cNvPr id="2" name="步骤编号">
            <a:extLst xmlns:a="http://schemas.openxmlformats.org/drawingml/2006/main">
              <a:ext uri="{FF2B5EF4-FFF2-40B4-BE49-F238E27FC236}">
                <a16:creationId xmlns:a16="http://schemas.microsoft.com/office/drawing/2014/main" id="{828130B4-A70F-483A-AECA-29A043EAF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48590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rPr>
              <a:t>02 / 05</a:t>
            </a:r>
          </a:p>
        </p:txBody>
      </p:sp>
      <p:sp>
        <p:nvSpPr>
          <p:cNvPr id="3" name="可编辑标题">
            <a:extLst xmlns:a="http://schemas.openxmlformats.org/drawingml/2006/main">
              <a:ext uri="{FF2B5EF4-FFF2-40B4-BE49-F238E27FC236}">
                <a16:creationId xmlns:a16="http://schemas.microsoft.com/office/drawing/2014/main" id="{8850EEFB-C05F-4E33-9ED7-74827622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19075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rPr>
              <a:t>揉成面团</a:t>
            </a:r>
          </a:p>
        </p:txBody>
      </p:sp>
      <p:sp>
        <p:nvSpPr>
          <p:cNvPr id="4" name="可编辑说明">
            <a:extLst xmlns:a="http://schemas.openxmlformats.org/drawingml/2006/main">
              <a:ext uri="{FF2B5EF4-FFF2-40B4-BE49-F238E27FC236}">
                <a16:creationId xmlns:a16="http://schemas.microsoft.com/office/drawing/2014/main" id="{70F6F3FC-BE1A-4B7A-945F-AE6BC9209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381375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rPr>
              <a:t>让食材充分融合</a:t>
            </a:r>
          </a:p>
          <a:p xmlns:a="http://schemas.openxmlformats.org/drawingml/2006/main">
            <a: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rPr>
              <a:t>形成光滑有弹性的面团</a:t>
            </a:r>
          </a:p>
        </p:txBody>
      </p:sp>
    </p:spTree>
    <p:extLst>
      <p:ext uri="{BB962C8B-B14F-4D97-AF65-F5344CB8AC3E}">
        <p14:creationId xmlns:p14="http://schemas.microsoft.com/office/powerpoint/2010/main" val="4003303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8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C7BD0B-7377-4036-84DF-86BF58D129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40410ea2d141f9"/>
          <a:stretch xmlns:a="http://schemas.openxmlformats.org/drawingml/2006/main"/>
        </p:blipFill>
        <p:spPr>
          <a:xfrm xmlns:a="http://schemas.openxmlformats.org/drawingml/2006/main">
            <a:off x="914400" y="714375"/>
            <a:ext cx="4648200" cy="5429250"/>
          </a:xfrm>
          <a:prstGeom xmlns:a="http://schemas.openxmlformats.org/drawingml/2006/main" prst="rect">
            <a:avLst/>
          </a:prstGeom>
        </p:spPr>
      </p:pic>
      <p:sp>
        <p:nvSpPr>
          <p:cNvPr id="2" name="步骤编号">
            <a:extLst xmlns:a="http://schemas.openxmlformats.org/drawingml/2006/main">
              <a:ext uri="{FF2B5EF4-FFF2-40B4-BE49-F238E27FC236}">
                <a16:creationId xmlns:a16="http://schemas.microsoft.com/office/drawing/2014/main" id="{94B05651-0702-40ED-BCC2-ECF9C67A8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48590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rPr>
              <a:t>03 / 05</a:t>
            </a:r>
          </a:p>
        </p:txBody>
      </p:sp>
      <p:sp>
        <p:nvSpPr>
          <p:cNvPr id="3" name="可编辑标题">
            <a:extLst xmlns:a="http://schemas.openxmlformats.org/drawingml/2006/main">
              <a:ext uri="{FF2B5EF4-FFF2-40B4-BE49-F238E27FC236}">
                <a16:creationId xmlns:a16="http://schemas.microsoft.com/office/drawing/2014/main" id="{56E20DE0-9C35-4525-AC34-FF94F0C47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19075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rPr>
              <a:t>等待发酵</a:t>
            </a:r>
          </a:p>
        </p:txBody>
      </p:sp>
      <p:sp>
        <p:nvSpPr>
          <p:cNvPr id="4" name="可编辑说明">
            <a:extLst xmlns:a="http://schemas.openxmlformats.org/drawingml/2006/main">
              <a:ext uri="{FF2B5EF4-FFF2-40B4-BE49-F238E27FC236}">
                <a16:creationId xmlns:a16="http://schemas.microsoft.com/office/drawing/2014/main" id="{E68C64F9-A75A-4A95-AC40-B2578109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381375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rPr>
              <a:t>在安静的时光里</a:t>
            </a:r>
          </a:p>
          <a:p xmlns:a="http://schemas.openxmlformats.org/drawingml/2006/main">
            <a: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rPr>
              <a:t>面团慢慢变得蓬松</a:t>
            </a:r>
          </a:p>
        </p:txBody>
      </p:sp>
    </p:spTree>
    <p:extLst>
      <p:ext uri="{BB962C8B-B14F-4D97-AF65-F5344CB8AC3E}">
        <p14:creationId xmlns:p14="http://schemas.microsoft.com/office/powerpoint/2010/main" val="15464712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F43215-09ED-4B9A-81D6-DA6F2F7585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5c0618ad6f4e89"/>
          <a:stretch xmlns:a="http://schemas.openxmlformats.org/drawingml/2006/main"/>
        </p:blipFill>
        <p:spPr>
          <a:xfrm xmlns:a="http://schemas.openxmlformats.org/drawingml/2006/main">
            <a:off x="1132870" y="714375"/>
            <a:ext cx="4211260" cy="5429250"/>
          </a:xfrm>
          <a:prstGeom xmlns:a="http://schemas.openxmlformats.org/drawingml/2006/main" prst="rect">
            <a:avLst/>
          </a:prstGeom>
        </p:spPr>
      </p:pic>
      <p:sp>
        <p:nvSpPr>
          <p:cNvPr id="2" name="步骤编号">
            <a:extLst xmlns:a="http://schemas.openxmlformats.org/drawingml/2006/main">
              <a:ext uri="{FF2B5EF4-FFF2-40B4-BE49-F238E27FC236}">
                <a16:creationId xmlns:a16="http://schemas.microsoft.com/office/drawing/2014/main" id="{F7BB8E78-628C-4019-B9D0-38D103E5F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48590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rPr>
              <a:t>04 / 05</a:t>
            </a:r>
          </a:p>
        </p:txBody>
      </p:sp>
      <p:sp>
        <p:nvSpPr>
          <p:cNvPr id="3" name="可编辑标题">
            <a:extLst xmlns:a="http://schemas.openxmlformats.org/drawingml/2006/main">
              <a:ext uri="{FF2B5EF4-FFF2-40B4-BE49-F238E27FC236}">
                <a16:creationId xmlns:a16="http://schemas.microsoft.com/office/drawing/2014/main" id="{C286EA86-AB77-4D31-A8DA-10471E5F2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19075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rPr>
              <a:t>整形入炉</a:t>
            </a:r>
          </a:p>
        </p:txBody>
      </p:sp>
      <p:sp>
        <p:nvSpPr>
          <p:cNvPr id="4" name="可编辑说明">
            <a:extLst xmlns:a="http://schemas.openxmlformats.org/drawingml/2006/main">
              <a:ext uri="{FF2B5EF4-FFF2-40B4-BE49-F238E27FC236}">
                <a16:creationId xmlns:a16="http://schemas.microsoft.com/office/drawing/2014/main" id="{04E21968-34E6-4B36-A58A-53851441E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381375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rPr>
              <a:t>细心整形</a:t>
            </a:r>
          </a:p>
          <a:p xmlns:a="http://schemas.openxmlformats.org/drawingml/2006/main">
            <a: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rPr>
              <a:t>把面团送入烤箱</a:t>
            </a:r>
          </a:p>
        </p:txBody>
      </p:sp>
    </p:spTree>
    <p:extLst>
      <p:ext uri="{BB962C8B-B14F-4D97-AF65-F5344CB8AC3E}">
        <p14:creationId xmlns:p14="http://schemas.microsoft.com/office/powerpoint/2010/main" val="11724628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8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6798E6-69C7-44DA-BE95-DAFBE8A31B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bbee78e4f1483f"/>
          <a:stretch xmlns:a="http://schemas.openxmlformats.org/drawingml/2006/main"/>
        </p:blipFill>
        <p:spPr>
          <a:xfrm xmlns:a="http://schemas.openxmlformats.org/drawingml/2006/main">
            <a:off x="891858" y="714375"/>
            <a:ext cx="4693285" cy="5429250"/>
          </a:xfrm>
          <a:prstGeom xmlns:a="http://schemas.openxmlformats.org/drawingml/2006/main" prst="rect">
            <a:avLst/>
          </a:prstGeom>
        </p:spPr>
      </p:pic>
      <p:sp>
        <p:nvSpPr>
          <p:cNvPr id="2" name="步骤编号">
            <a:extLst xmlns:a="http://schemas.openxmlformats.org/drawingml/2006/main">
              <a:ext uri="{FF2B5EF4-FFF2-40B4-BE49-F238E27FC236}">
                <a16:creationId xmlns:a16="http://schemas.microsoft.com/office/drawing/2014/main" id="{7C93AB5E-8054-46E5-9E63-14E175854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48590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5A30"/>
                </a:solidFill>
                <a:latin typeface="Microsoft YaHei"/>
                <a:ea typeface="Microsoft YaHei"/>
                <a:cs typeface="Microsoft YaHei"/>
              </a:rPr>
              <a:t>05 / 05</a:t>
            </a:r>
          </a:p>
        </p:txBody>
      </p:sp>
      <p:sp>
        <p:nvSpPr>
          <p:cNvPr id="3" name="可编辑标题">
            <a:extLst xmlns:a="http://schemas.openxmlformats.org/drawingml/2006/main">
              <a:ext uri="{FF2B5EF4-FFF2-40B4-BE49-F238E27FC236}">
                <a16:creationId xmlns:a16="http://schemas.microsoft.com/office/drawing/2014/main" id="{4BD9D49E-E92D-49E3-A599-FF956AAFE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19075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713412"/>
                </a:solidFill>
                <a:latin typeface="Microsoft YaHei"/>
                <a:ea typeface="Microsoft YaHei"/>
                <a:cs typeface="Microsoft YaHei"/>
              </a:rPr>
              <a:t>冷却分享</a:t>
            </a:r>
          </a:p>
        </p:txBody>
      </p:sp>
      <p:sp>
        <p:nvSpPr>
          <p:cNvPr id="4" name="可编辑说明">
            <a:extLst xmlns:a="http://schemas.openxmlformats.org/drawingml/2006/main">
              <a:ext uri="{FF2B5EF4-FFF2-40B4-BE49-F238E27FC236}">
                <a16:creationId xmlns:a16="http://schemas.microsoft.com/office/drawing/2014/main" id="{7939AFE1-B2D9-4072-8155-945A9197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381375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rPr>
              <a:t>待面包稍作冷却</a:t>
            </a:r>
          </a:p>
          <a:p xmlns:a="http://schemas.openxmlformats.org/drawingml/2006/main">
            <a:pPr>
              <a:def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E5147"/>
                </a:solidFill>
                <a:latin typeface="Microsoft YaHei"/>
                <a:ea typeface="Microsoft YaHei"/>
                <a:cs typeface="Microsoft YaHei"/>
              </a:rPr>
              <a:t>与家人朋友一起分享这份幸福</a:t>
            </a:r>
          </a:p>
        </p:txBody>
      </p:sp>
    </p:spTree>
    <p:extLst>
      <p:ext uri="{BB962C8B-B14F-4D97-AF65-F5344CB8AC3E}">
        <p14:creationId xmlns:p14="http://schemas.microsoft.com/office/powerpoint/2010/main" val="18712470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2026-10-29T10:33:48.8290000Z</dcterms:created>
  <dcterms:modified xsi:type="dcterms:W3CDTF">2026-10-29T10:33:48.8290000Z</dcterms:modified>
</coreProperties>
</file>