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0728e4a8774a86" /><Relationship Type="http://schemas.openxmlformats.org/officeDocument/2006/relationships/extended-properties" Target="/docProps/app.xml" Id="Rbb76bcd560db4c39" /><Relationship Type="http://schemas.openxmlformats.org/officeDocument/2006/relationships/officeDocument" Target="/ppt/presentation.xml" Id="R54a1cf16396843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789375898142fc"/>
  </p:sldMasterIdLst>
  <p:notesMasterIdLst>
    <p:notesMasterId xmlns:r="http://schemas.openxmlformats.org/officeDocument/2006/relationships" r:id="Rf7b0f27d0f644f91"/>
  </p:notesMasterIdLst>
  <p:sldIdLst>
    <p:sldId xmlns:r="http://schemas.openxmlformats.org/officeDocument/2006/relationships" id="256" r:id="R3df3db08a96343c0"/>
    <p:sldId xmlns:r="http://schemas.openxmlformats.org/officeDocument/2006/relationships" id="257" r:id="R89bd7c7971bc447d"/>
    <p:sldId xmlns:r="http://schemas.openxmlformats.org/officeDocument/2006/relationships" id="258" r:id="Rdaec516a1dc24ea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b711766c774c97" /><Relationship Type="http://schemas.openxmlformats.org/officeDocument/2006/relationships/slideMaster" Target="/ppt/slideMasters/slideMaster1.xml" Id="R64789375898142fc" /><Relationship Type="http://schemas.openxmlformats.org/officeDocument/2006/relationships/notesMaster" Target="/ppt/notesMasters/notesMaster1.xml" Id="Rf7b0f27d0f644f91" /><Relationship Type="http://schemas.openxmlformats.org/officeDocument/2006/relationships/presProps" Target="/ppt/presProps.xml" Id="Rab7b31f5fa7c49f9" /><Relationship Type="http://schemas.openxmlformats.org/officeDocument/2006/relationships/tableStyles" Target="/ppt/tableStyles.xml" Id="Rfb99cb6762f94f48" /><Relationship Type="http://schemas.openxmlformats.org/officeDocument/2006/relationships/slide" Target="/ppt/slides/slide1.xml" Id="R3df3db08a96343c0" /><Relationship Type="http://schemas.openxmlformats.org/officeDocument/2006/relationships/slide" Target="/ppt/slides/slide2.xml" Id="R89bd7c7971bc447d" /><Relationship Type="http://schemas.openxmlformats.org/officeDocument/2006/relationships/slide" Target="/ppt/slides/slide3.xml" Id="Rdaec516a1dc24e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7f19f980a64ad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b8ae7d595a4fab" /><Relationship Type="http://schemas.openxmlformats.org/officeDocument/2006/relationships/notesMaster" Target="/ppt/notesMasters/notesMaster1.xml" Id="R0b0064d52e5c4d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b2946f777b4c18" /><Relationship Type="http://schemas.openxmlformats.org/officeDocument/2006/relationships/notesMaster" Target="/ppt/notesMasters/notesMaster1.xml" Id="Rd75ed1e031c049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23eeea8f78429a" /><Relationship Type="http://schemas.openxmlformats.org/officeDocument/2006/relationships/notesMaster" Target="/ppt/notesMasters/notesMaster1.xml" Id="Rdbaefa1c6c8e4d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Reuses the 30 original image objects from slide 9 of the 2026-10-28 Full-element conversion. Text has been set for this Chinese/English editing exercise; English and bilingual labels have wider image backplates. The original artwork was AI-generated.</a:t>
            </a:r>
          </a:p>
          <a:p xmlns:a="http://schemas.openxmlformats.org/drawingml/2006/main">
            <a:r>
              <a:t>https://2pptx.com/zh/blog/translate-image-based-powerpoint-slides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Reuses the 30 original image objects from slide 9 of the 2026-10-28 Full-element conversion. Text has been set for this Chinese/English editing exercise; English and bilingual labels have wider image backplates. The original artwork was AI-generated.</a:t>
            </a:r>
          </a:p>
          <a:p xmlns:a="http://schemas.openxmlformats.org/drawingml/2006/main">
            <a:r>
              <a:t>https://2pptx.com/zh/blog/translate-image-based-powerpoint-slides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Reuses the 30 original image objects from slide 9 of the 2026-10-28 Full-element conversion. Text has been set for this Chinese/English editing exercise; English and bilingual labels have wider image backplates. The original artwork was AI-generated.</a:t>
            </a:r>
          </a:p>
          <a:p xmlns:a="http://schemas.openxmlformats.org/drawingml/2006/main">
            <a:r>
              <a:t>https://2pptx.com/zh/blog/translate-image-based-powerpoint-slides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f7c0645763433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87f2ccb4ea425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bd5fb44a4a4f6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010951c64e43a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4690f4546d452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958be397e144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1D37ED2-5E3C-417C-BBE8-6C4419F3CE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7DF2DB4-E081-4899-832A-9D83D6DDC16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A59E896-2A95-4473-B65E-E721ADCC8F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869C1E9-B5AB-44D8-AE82-B5C28CA968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A03E021-0F3F-4421-89A8-B5794463EE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8910E67-F670-4CF4-BFFF-6D772799AF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6B55CDE-206E-4F53-AB1B-98A48535C06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3CAE709-1EEA-47B6-90ED-C77CBF11754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31ABD5-B30E-4B91-8F1B-7EB34299C8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5B1225D-2C68-4491-8EE8-7A143C47665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db3ec01341408a" /><Relationship Type="http://schemas.openxmlformats.org/officeDocument/2006/relationships/slideLayout" Target="/ppt/slideLayouts/slideLayout1.xml" Id="Rafe06edb1cd44340" /><Relationship Type="http://schemas.openxmlformats.org/officeDocument/2006/relationships/slideLayout" Target="/ppt/slideLayouts/slideLayout2.xml" Id="Rc8c292a8d1614982" /><Relationship Type="http://schemas.openxmlformats.org/officeDocument/2006/relationships/slideLayout" Target="/ppt/slideLayouts/slideLayout3.xml" Id="Rbc80d78cdfa440aa" /><Relationship Type="http://schemas.openxmlformats.org/officeDocument/2006/relationships/slideLayout" Target="/ppt/slideLayouts/slideLayout4.xml" Id="R197fa092575e4283" /><Relationship Type="http://schemas.openxmlformats.org/officeDocument/2006/relationships/slideLayout" Target="/ppt/slideLayouts/slideLayout5.xml" Id="Rc485ebcdc5584a52" /><Relationship Type="http://schemas.openxmlformats.org/officeDocument/2006/relationships/slideLayout" Target="/ppt/slideLayouts/slideLayout6.xml" Id="Rb3e5e1f58c1f43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e06edb1cd44340"/>
    <p:sldLayoutId xmlns:r="http://schemas.openxmlformats.org/officeDocument/2006/relationships" id="2147483650" r:id="Rc8c292a8d1614982"/>
    <p:sldLayoutId xmlns:r="http://schemas.openxmlformats.org/officeDocument/2006/relationships" id="2147483651" r:id="Rbc80d78cdfa440aa"/>
    <p:sldLayoutId xmlns:r="http://schemas.openxmlformats.org/officeDocument/2006/relationships" id="2147483652" r:id="R197fa092575e4283"/>
    <p:sldLayoutId xmlns:r="http://schemas.openxmlformats.org/officeDocument/2006/relationships" id="2147483653" r:id="Rc485ebcdc5584a52"/>
    <p:sldLayoutId xmlns:r="http://schemas.openxmlformats.org/officeDocument/2006/relationships" id="2147483654" r:id="Rb3e5e1f58c1f43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ce49c1054e41f3" /><Relationship Type="http://schemas.openxmlformats.org/officeDocument/2006/relationships/image" Target="/ppt/media/image.png" Id="R09551a51f3894d99" /><Relationship Type="http://schemas.openxmlformats.org/officeDocument/2006/relationships/image" Target="/ppt/media/image2.png" Id="Rd0d1d2584772472f" /><Relationship Type="http://schemas.openxmlformats.org/officeDocument/2006/relationships/image" Target="/ppt/media/image3.png" Id="R2ad878505fe541e7" /><Relationship Type="http://schemas.openxmlformats.org/officeDocument/2006/relationships/image" Target="/ppt/media/image4.png" Id="R55350f7c75d444c2" /><Relationship Type="http://schemas.openxmlformats.org/officeDocument/2006/relationships/image" Target="/ppt/media/image5.png" Id="Ra5562b66c95c4e9d" /><Relationship Type="http://schemas.openxmlformats.org/officeDocument/2006/relationships/image" Target="/ppt/media/image6.png" Id="Rda54520f5f7d4264" /><Relationship Type="http://schemas.openxmlformats.org/officeDocument/2006/relationships/image" Target="/ppt/media/image7.png" Id="Rf497fedf3c2b4a64" /><Relationship Type="http://schemas.openxmlformats.org/officeDocument/2006/relationships/image" Target="/ppt/media/image8.png" Id="R82118535740b4fc4" /><Relationship Type="http://schemas.openxmlformats.org/officeDocument/2006/relationships/image" Target="/ppt/media/image9.png" Id="R88be219c97a64c6e" /><Relationship Type="http://schemas.openxmlformats.org/officeDocument/2006/relationships/image" Target="/ppt/media/image10.png" Id="R22565848bd2348a8" /><Relationship Type="http://schemas.openxmlformats.org/officeDocument/2006/relationships/image" Target="/ppt/media/image11.png" Id="R545c5a848dbf4e2c" /><Relationship Type="http://schemas.openxmlformats.org/officeDocument/2006/relationships/image" Target="/ppt/media/image12.png" Id="R0a87b592df4a4032" /><Relationship Type="http://schemas.openxmlformats.org/officeDocument/2006/relationships/image" Target="/ppt/media/image13.png" Id="Rc1507014ae2f43aa" /><Relationship Type="http://schemas.openxmlformats.org/officeDocument/2006/relationships/image" Target="/ppt/media/image14.png" Id="Ra1ed3666716a47f6" /><Relationship Type="http://schemas.openxmlformats.org/officeDocument/2006/relationships/image" Target="/ppt/media/image15.png" Id="R4939c0da527842f0" /><Relationship Type="http://schemas.openxmlformats.org/officeDocument/2006/relationships/image" Target="/ppt/media/image16.png" Id="R02944e5938964d18" /><Relationship Type="http://schemas.openxmlformats.org/officeDocument/2006/relationships/image" Target="/ppt/media/image17.png" Id="R80fa0160a22c4bbb" /><Relationship Type="http://schemas.openxmlformats.org/officeDocument/2006/relationships/image" Target="/ppt/media/image18.png" Id="Rfb0c39b85a5d409a" /><Relationship Type="http://schemas.openxmlformats.org/officeDocument/2006/relationships/image" Target="/ppt/media/image19.png" Id="R8bf9accbd36f4e01" /><Relationship Type="http://schemas.openxmlformats.org/officeDocument/2006/relationships/image" Target="/ppt/media/image20.png" Id="R2653e5892d524e91" /><Relationship Type="http://schemas.openxmlformats.org/officeDocument/2006/relationships/image" Target="/ppt/media/image21.png" Id="R4fb00505f4b947db" /><Relationship Type="http://schemas.openxmlformats.org/officeDocument/2006/relationships/image" Target="/ppt/media/image22.png" Id="R8d778caa772045d9" /><Relationship Type="http://schemas.openxmlformats.org/officeDocument/2006/relationships/image" Target="/ppt/media/image23.png" Id="Ra2bcd3b1472f48d1" /><Relationship Type="http://schemas.openxmlformats.org/officeDocument/2006/relationships/image" Target="/ppt/media/image24.png" Id="Ree3cd8d6226541ba" /><Relationship Type="http://schemas.openxmlformats.org/officeDocument/2006/relationships/image" Target="/ppt/media/image25.png" Id="Rc56a2f0e00b74522" /><Relationship Type="http://schemas.openxmlformats.org/officeDocument/2006/relationships/image" Target="/ppt/media/image26.png" Id="Rf3b4e106a2d546a4" /><Relationship Type="http://schemas.openxmlformats.org/officeDocument/2006/relationships/image" Target="/ppt/media/image27.png" Id="R4b0de6bdda1d48e6" /><Relationship Type="http://schemas.openxmlformats.org/officeDocument/2006/relationships/image" Target="/ppt/media/image28.png" Id="R7d5948c7340e42d8" /><Relationship Type="http://schemas.openxmlformats.org/officeDocument/2006/relationships/image" Target="/ppt/media/image29.png" Id="R85bb61d137b84c93" /><Relationship Type="http://schemas.openxmlformats.org/officeDocument/2006/relationships/image" Target="/ppt/media/image30.png" Id="Ra730b88852344b57" /><Relationship Type="http://schemas.openxmlformats.org/officeDocument/2006/relationships/notesSlide" Target="/ppt/notesSlides/notesSlide1.xml" Id="Rf7041773de99461f" 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6a4b851e38034794"/><Relationship Type="http://schemas.openxmlformats.org/officeDocument/2006/relationships/image" Target="../media/image.png" Id="R6529df8400df496d"/><Relationship Type="http://schemas.openxmlformats.org/officeDocument/2006/relationships/image" Target="../media/image2.png" Id="Ra631fc5bb5bc45c9"/><Relationship Type="http://schemas.openxmlformats.org/officeDocument/2006/relationships/image" Target="../media/image3.png" Id="Ra2255c2ac5824193"/><Relationship Type="http://schemas.openxmlformats.org/officeDocument/2006/relationships/image" Target="../media/image4.png" Id="Rb6bc33bab3de45c6"/><Relationship Type="http://schemas.openxmlformats.org/officeDocument/2006/relationships/image" Target="../media/image5.png" Id="R3d436c91e8a04182"/><Relationship Type="http://schemas.openxmlformats.org/officeDocument/2006/relationships/image" Target="../media/image6.png" Id="Re04ee79620454c95"/><Relationship Type="http://schemas.openxmlformats.org/officeDocument/2006/relationships/image" Target="../media/image7.png" Id="R63f731665e3c49d3"/><Relationship Type="http://schemas.openxmlformats.org/officeDocument/2006/relationships/image" Target="../media/image8.png" Id="R14b2191b5b554582"/><Relationship Type="http://schemas.openxmlformats.org/officeDocument/2006/relationships/image" Target="../media/image9.png" Id="Rbb190d86d7424980"/><Relationship Type="http://schemas.openxmlformats.org/officeDocument/2006/relationships/image" Target="../media/image10.png" Id="Rc1eae5daf82f423c"/><Relationship Type="http://schemas.openxmlformats.org/officeDocument/2006/relationships/image" Target="../media/image11.png" Id="Rf193e76187a7479d"/><Relationship Type="http://schemas.openxmlformats.org/officeDocument/2006/relationships/image" Target="../media/image12.png" Id="Re75c13d8522e4e15"/><Relationship Type="http://schemas.openxmlformats.org/officeDocument/2006/relationships/image" Target="../media/image13.png" Id="R78fc1bc166064a5c"/><Relationship Type="http://schemas.openxmlformats.org/officeDocument/2006/relationships/image" Target="../media/image14.png" Id="R1257ed35d3c64168"/><Relationship Type="http://schemas.openxmlformats.org/officeDocument/2006/relationships/image" Target="../media/image15.png" Id="Rc39eed4ff934406c"/><Relationship Type="http://schemas.openxmlformats.org/officeDocument/2006/relationships/image" Target="../media/image16.png" Id="R14a9471c34ec4339"/><Relationship Type="http://schemas.openxmlformats.org/officeDocument/2006/relationships/image" Target="../media/image17.png" Id="R85ebe67067e64e82"/><Relationship Type="http://schemas.openxmlformats.org/officeDocument/2006/relationships/image" Target="../media/image18.png" Id="Rb92223ad1a20420c"/><Relationship Type="http://schemas.openxmlformats.org/officeDocument/2006/relationships/image" Target="../media/image19.png" Id="Rc55a251b10114994"/><Relationship Type="http://schemas.openxmlformats.org/officeDocument/2006/relationships/image" Target="../media/image20.png" Id="R65b480b0b3074ca6"/><Relationship Type="http://schemas.openxmlformats.org/officeDocument/2006/relationships/image" Target="../media/image21.png" Id="R49221218135b43b1"/><Relationship Type="http://schemas.openxmlformats.org/officeDocument/2006/relationships/image" Target="../media/image22.png" Id="Rc1a48107ee4741b3"/><Relationship Type="http://schemas.openxmlformats.org/officeDocument/2006/relationships/image" Target="../media/image23.png" Id="Rb0cc8cdbc9c84fa9"/><Relationship Type="http://schemas.openxmlformats.org/officeDocument/2006/relationships/image" Target="../media/image24.png" Id="R5f6c5697e0ac48fa"/><Relationship Type="http://schemas.openxmlformats.org/officeDocument/2006/relationships/image" Target="../media/image25.png" Id="R03d8955dbfba496e"/><Relationship Type="http://schemas.openxmlformats.org/officeDocument/2006/relationships/image" Target="../media/image26.png" Id="Rd6dbbc1b6d084a7a"/><Relationship Type="http://schemas.openxmlformats.org/officeDocument/2006/relationships/image" Target="../media/image27.png" Id="Rb36eba46bf4c4d60"/><Relationship Type="http://schemas.openxmlformats.org/officeDocument/2006/relationships/image" Target="../media/image28.png" Id="Rc36af84ca28e4c47"/><Relationship Type="http://schemas.openxmlformats.org/officeDocument/2006/relationships/image" Target="../media/image29.png" Id="R0a3ac1d5e970474b"/><Relationship Type="http://schemas.openxmlformats.org/officeDocument/2006/relationships/image" Target="../media/image30.png" Id="Rfb92f8c2d9d544df"/><Relationship Type="http://schemas.openxmlformats.org/officeDocument/2006/relationships/notesSlide" Target="/ppt/notesSlides/notesSlide2.xml" Id="Rf85646b8db2347bd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a4406c3f7e4743d1"/><Relationship Type="http://schemas.openxmlformats.org/officeDocument/2006/relationships/image" Target="../media/image.png" Id="R54cda0e3239c4efd"/><Relationship Type="http://schemas.openxmlformats.org/officeDocument/2006/relationships/image" Target="../media/image2.png" Id="R966729e8054042ea"/><Relationship Type="http://schemas.openxmlformats.org/officeDocument/2006/relationships/image" Target="../media/image3.png" Id="Rec3fc14e956b451c"/><Relationship Type="http://schemas.openxmlformats.org/officeDocument/2006/relationships/image" Target="../media/image4.png" Id="R0455d6070c124089"/><Relationship Type="http://schemas.openxmlformats.org/officeDocument/2006/relationships/image" Target="../media/image5.png" Id="R5938a4e76e5140e4"/><Relationship Type="http://schemas.openxmlformats.org/officeDocument/2006/relationships/image" Target="../media/image6.png" Id="R8e9b1f13531e40f6"/><Relationship Type="http://schemas.openxmlformats.org/officeDocument/2006/relationships/image" Target="../media/image7.png" Id="R150e95f7e1384ddb"/><Relationship Type="http://schemas.openxmlformats.org/officeDocument/2006/relationships/image" Target="../media/image8.png" Id="Rce451ef95ac24968"/><Relationship Type="http://schemas.openxmlformats.org/officeDocument/2006/relationships/image" Target="../media/image9.png" Id="R4aaa8f1ea61b4bad"/><Relationship Type="http://schemas.openxmlformats.org/officeDocument/2006/relationships/image" Target="../media/image10.png" Id="Rddd94821736447d4"/><Relationship Type="http://schemas.openxmlformats.org/officeDocument/2006/relationships/image" Target="../media/image11.png" Id="R4213b5626d554592"/><Relationship Type="http://schemas.openxmlformats.org/officeDocument/2006/relationships/image" Target="../media/image12.png" Id="R3fea6e2a780145d5"/><Relationship Type="http://schemas.openxmlformats.org/officeDocument/2006/relationships/image" Target="../media/image13.png" Id="R791874311e564daa"/><Relationship Type="http://schemas.openxmlformats.org/officeDocument/2006/relationships/image" Target="../media/image14.png" Id="R7c6e44541ddf4187"/><Relationship Type="http://schemas.openxmlformats.org/officeDocument/2006/relationships/image" Target="../media/image15.png" Id="R98f30dcc91044a0f"/><Relationship Type="http://schemas.openxmlformats.org/officeDocument/2006/relationships/image" Target="../media/image16.png" Id="R586de19b9b774259"/><Relationship Type="http://schemas.openxmlformats.org/officeDocument/2006/relationships/image" Target="../media/image17.png" Id="R055676a689d04bdd"/><Relationship Type="http://schemas.openxmlformats.org/officeDocument/2006/relationships/image" Target="../media/image18.png" Id="R9067f7ab04f746ef"/><Relationship Type="http://schemas.openxmlformats.org/officeDocument/2006/relationships/image" Target="../media/image19.png" Id="R39a303bab8284221"/><Relationship Type="http://schemas.openxmlformats.org/officeDocument/2006/relationships/image" Target="../media/image20.png" Id="R85c8dd8714984ad7"/><Relationship Type="http://schemas.openxmlformats.org/officeDocument/2006/relationships/image" Target="../media/image21.png" Id="Re5c3f29ab5c34b2c"/><Relationship Type="http://schemas.openxmlformats.org/officeDocument/2006/relationships/image" Target="../media/image22.png" Id="R9ac5acc6d7e94c4e"/><Relationship Type="http://schemas.openxmlformats.org/officeDocument/2006/relationships/image" Target="../media/image23.png" Id="R272f6f1a69ba45cd"/><Relationship Type="http://schemas.openxmlformats.org/officeDocument/2006/relationships/image" Target="../media/image24.png" Id="R5e41b5712ddb4392"/><Relationship Type="http://schemas.openxmlformats.org/officeDocument/2006/relationships/image" Target="../media/image25.png" Id="R1ce4831a54914ea1"/><Relationship Type="http://schemas.openxmlformats.org/officeDocument/2006/relationships/image" Target="../media/image26.png" Id="Rb9d060ae646f4ffb"/><Relationship Type="http://schemas.openxmlformats.org/officeDocument/2006/relationships/image" Target="../media/image27.png" Id="R08b66971edfc4bb1"/><Relationship Type="http://schemas.openxmlformats.org/officeDocument/2006/relationships/image" Target="../media/image28.png" Id="R223b753a14744835"/><Relationship Type="http://schemas.openxmlformats.org/officeDocument/2006/relationships/image" Target="../media/image29.png" Id="Rf9bface3b30a45fc"/><Relationship Type="http://schemas.openxmlformats.org/officeDocument/2006/relationships/image" Target="../media/image30.png" Id="Rbaec5e23e1d14714"/><Relationship Type="http://schemas.openxmlformats.org/officeDocument/2006/relationships/notesSlide" Target="/ppt/notesSlides/notesSlide3.xml" Id="R2ef65840774d4a51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8BDF7DD-1802-42DD-A98C-3E7084FD35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551a51f3894d99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48F644-2834-445F-98A0-1630BABCA8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d1d2584772472f"/>
          <a:stretch xmlns:a="http://schemas.openxmlformats.org/drawingml/2006/main"/>
        </p:blipFill>
        <p:spPr>
          <a:xfrm xmlns:a="http://schemas.openxmlformats.org/drawingml/2006/main">
            <a:off x="288925" y="714375"/>
            <a:ext cx="2759075" cy="1857375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3D98CF-5BBC-46E4-A27A-1BD6A1C717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878505fe541e7"/>
          <a:stretch xmlns:a="http://schemas.openxmlformats.org/drawingml/2006/main"/>
        </p:blipFill>
        <p:spPr>
          <a:xfrm xmlns:a="http://schemas.openxmlformats.org/drawingml/2006/main">
            <a:off x="577850" y="1143000"/>
            <a:ext cx="2035175" cy="14287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5FD67D-F943-4683-A1DC-C52930D673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350f7c75d444c2"/>
          <a:stretch xmlns:a="http://schemas.openxmlformats.org/drawingml/2006/main"/>
        </p:blipFill>
        <p:spPr>
          <a:xfrm xmlns:a="http://schemas.openxmlformats.org/drawingml/2006/main">
            <a:off x="2901950" y="1143000"/>
            <a:ext cx="1743075" cy="714375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52001E-6D36-4452-BE55-5ACAC0F1E6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562b66c95c4e9d"/>
          <a:stretch xmlns:a="http://schemas.openxmlformats.org/drawingml/2006/main"/>
        </p:blipFill>
        <p:spPr>
          <a:xfrm xmlns:a="http://schemas.openxmlformats.org/drawingml/2006/main">
            <a:off x="142875" y="2571750"/>
            <a:ext cx="2762250" cy="3000375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E7DE4A-17B7-40FB-857F-3508574DFB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54520f5f7d4264"/>
          <a:stretch xmlns:a="http://schemas.openxmlformats.org/drawingml/2006/main"/>
        </p:blipFill>
        <p:spPr>
          <a:xfrm xmlns:a="http://schemas.openxmlformats.org/drawingml/2006/main">
            <a:off x="288925" y="2857500"/>
            <a:ext cx="2470150" cy="2714625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9DF803-C9A0-4E06-983E-6D9952D826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97fedf3c2b4a64"/>
          <a:stretch xmlns:a="http://schemas.openxmlformats.org/drawingml/2006/main"/>
        </p:blipFill>
        <p:spPr>
          <a:xfrm xmlns:a="http://schemas.openxmlformats.org/drawingml/2006/main">
            <a:off x="2320925" y="3143250"/>
            <a:ext cx="1019175" cy="57150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1DB1CD-3950-4314-9DCF-A22E161FFA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118535740b4fc4"/>
          <a:stretch xmlns:a="http://schemas.openxmlformats.org/drawingml/2006/main"/>
        </p:blipFill>
        <p:spPr>
          <a:xfrm xmlns:a="http://schemas.openxmlformats.org/drawingml/2006/main">
            <a:off x="723900" y="4429125"/>
            <a:ext cx="292100" cy="5715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45A210-11DA-4043-B711-70F7F97CF8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be219c97a64c6e"/>
          <a:stretch xmlns:a="http://schemas.openxmlformats.org/drawingml/2006/main"/>
        </p:blipFill>
        <p:spPr>
          <a:xfrm xmlns:a="http://schemas.openxmlformats.org/drawingml/2006/main">
            <a:off x="577850" y="5429250"/>
            <a:ext cx="2908300" cy="128587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892CDF-8E3D-4D6C-A825-2946642BAA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565848bd2348a8"/>
          <a:stretch xmlns:a="http://schemas.openxmlformats.org/drawingml/2006/main"/>
        </p:blipFill>
        <p:spPr>
          <a:xfrm xmlns:a="http://schemas.openxmlformats.org/drawingml/2006/main">
            <a:off x="723900" y="5429250"/>
            <a:ext cx="3340100" cy="1285875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EE039B-38D5-41D4-8484-09A99AE039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5c5a848dbf4e2c"/>
          <a:stretch xmlns:a="http://schemas.openxmlformats.org/drawingml/2006/main"/>
        </p:blipFill>
        <p:spPr>
          <a:xfrm xmlns:a="http://schemas.openxmlformats.org/drawingml/2006/main">
            <a:off x="3190875" y="5429250"/>
            <a:ext cx="1454150" cy="142875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7AE80-F7F8-46E1-9201-578E5B06D5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87b592df4a4032"/>
          <a:stretch xmlns:a="http://schemas.openxmlformats.org/drawingml/2006/main"/>
        </p:blipFill>
        <p:spPr>
          <a:xfrm xmlns:a="http://schemas.openxmlformats.org/drawingml/2006/main">
            <a:off x="4064000" y="5715000"/>
            <a:ext cx="438150" cy="428625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E6CC96-2E4F-41DB-BED2-15076EB72E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507014ae2f43aa"/>
          <a:stretch xmlns:a="http://schemas.openxmlformats.org/drawingml/2006/main"/>
        </p:blipFill>
        <p:spPr>
          <a:xfrm xmlns:a="http://schemas.openxmlformats.org/drawingml/2006/main">
            <a:off x="3482975" y="6286500"/>
            <a:ext cx="292100" cy="285750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D46CF2-8F1E-40DA-A5D6-7F09EA5710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d3666716a47f6"/>
          <a:stretch xmlns:a="http://schemas.openxmlformats.org/drawingml/2006/main"/>
        </p:blipFill>
        <p:spPr>
          <a:xfrm xmlns:a="http://schemas.openxmlformats.org/drawingml/2006/main">
            <a:off x="3771900" y="6143625"/>
            <a:ext cx="4648200" cy="571500"/>
          </a:xfrm>
          <a:prstGeom xmlns:a="http://schemas.openxmlformats.org/drawingml/2006/main" prst="rect">
            <a:avLst/>
          </a:prstGeom>
        </p:spPr>
      </p:pic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B212E3-40D5-40E8-B92B-187C0FEFD3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39c0da527842f0"/>
          <a:stretch xmlns:a="http://schemas.openxmlformats.org/drawingml/2006/main"/>
        </p:blipFill>
        <p:spPr>
          <a:xfrm xmlns:a="http://schemas.openxmlformats.org/drawingml/2006/main">
            <a:off x="4787900" y="6572250"/>
            <a:ext cx="2616200" cy="142875"/>
          </a:xfrm>
          <a:prstGeom xmlns:a="http://schemas.openxmlformats.org/drawingml/2006/main" prst="rect">
            <a:avLst/>
          </a:prstGeom>
        </p:spPr>
      </p:pic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2AE1E7-4F5F-4FF1-A1F5-78BA9B7B73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944e5938964d18"/>
          <a:stretch xmlns:a="http://schemas.openxmlformats.org/drawingml/2006/main"/>
        </p:blipFill>
        <p:spPr>
          <a:xfrm xmlns:a="http://schemas.openxmlformats.org/drawingml/2006/main">
            <a:off x="8416925" y="6143625"/>
            <a:ext cx="292100" cy="428625"/>
          </a:xfrm>
          <a:prstGeom xmlns:a="http://schemas.openxmlformats.org/drawingml/2006/main" prst="rect">
            <a:avLst/>
          </a:prstGeom>
        </p:spPr>
      </p:pic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F07B87-212E-4EED-8173-C0F3189227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a0160a22c4bbb"/>
          <a:stretch xmlns:a="http://schemas.openxmlformats.org/drawingml/2006/main"/>
        </p:blipFill>
        <p:spPr>
          <a:xfrm xmlns:a="http://schemas.openxmlformats.org/drawingml/2006/main">
            <a:off x="8997950" y="285750"/>
            <a:ext cx="438150" cy="571500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836214-F9AA-4B76-9455-76E343BEB2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0c39b85a5d409a"/>
          <a:stretch xmlns:a="http://schemas.openxmlformats.org/drawingml/2006/main"/>
        </p:blipFill>
        <p:spPr>
          <a:xfrm xmlns:a="http://schemas.openxmlformats.org/drawingml/2006/main">
            <a:off x="2755900" y="428625"/>
            <a:ext cx="438150" cy="571500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98703E-0F90-44E8-A7DC-3FCBE1126F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f9accbd36f4e01"/>
          <a:stretch xmlns:a="http://schemas.openxmlformats.org/drawingml/2006/main"/>
        </p:blipFill>
        <p:spPr>
          <a:xfrm xmlns:a="http://schemas.openxmlformats.org/drawingml/2006/main">
            <a:off x="8416925" y="857250"/>
            <a:ext cx="292100" cy="142875"/>
          </a:xfrm>
          <a:prstGeom xmlns:a="http://schemas.openxmlformats.org/drawingml/2006/main" prst="rect">
            <a:avLst/>
          </a:prstGeom>
        </p:spPr>
      </p:pic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92D854-2A09-44B5-9DFA-98EF4D1D35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53e5892d524e91"/>
          <a:stretch xmlns:a="http://schemas.openxmlformats.org/drawingml/2006/main"/>
        </p:blipFill>
        <p:spPr>
          <a:xfrm xmlns:a="http://schemas.openxmlformats.org/drawingml/2006/main">
            <a:off x="9286875" y="571500"/>
            <a:ext cx="2762250" cy="2000250"/>
          </a:xfrm>
          <a:prstGeom xmlns:a="http://schemas.openxmlformats.org/drawingml/2006/main" prst="rect">
            <a:avLst/>
          </a:prstGeom>
        </p:spPr>
      </p:pic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9E5D84-6D3F-4856-888A-0E7F874F8D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b00505f4b947db"/>
          <a:stretch xmlns:a="http://schemas.openxmlformats.org/drawingml/2006/main"/>
        </p:blipFill>
        <p:spPr>
          <a:xfrm xmlns:a="http://schemas.openxmlformats.org/drawingml/2006/main">
            <a:off x="8997950" y="1000125"/>
            <a:ext cx="3051175" cy="1571625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758CB2-75F1-4585-91C6-FFAEDF1D7D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778caa772045d9"/>
          <a:stretch xmlns:a="http://schemas.openxmlformats.org/drawingml/2006/main"/>
        </p:blipFill>
        <p:spPr>
          <a:xfrm xmlns:a="http://schemas.openxmlformats.org/drawingml/2006/main">
            <a:off x="7546975" y="1143000"/>
            <a:ext cx="1597025" cy="428625"/>
          </a:xfrm>
          <a:prstGeom xmlns:a="http://schemas.openxmlformats.org/drawingml/2006/main" prst="rect">
            <a:avLst/>
          </a:prstGeom>
        </p:spPr>
      </p:pic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9264C4-54D6-4397-A158-9242D4B69A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bcd3b1472f48d1"/>
          <a:stretch xmlns:a="http://schemas.openxmlformats.org/drawingml/2006/main"/>
        </p:blipFill>
        <p:spPr>
          <a:xfrm xmlns:a="http://schemas.openxmlformats.org/drawingml/2006/main">
            <a:off x="9578975" y="2857500"/>
            <a:ext cx="2470150" cy="2143125"/>
          </a:xfrm>
          <a:prstGeom xmlns:a="http://schemas.openxmlformats.org/drawingml/2006/main" prst="rect">
            <a:avLst/>
          </a:prstGeom>
        </p:spPr>
      </p:pic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5A8A93-FF70-4E22-A76E-1F6C846A7A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cd8d6226541ba"/>
          <a:stretch xmlns:a="http://schemas.openxmlformats.org/drawingml/2006/main"/>
        </p:blipFill>
        <p:spPr>
          <a:xfrm xmlns:a="http://schemas.openxmlformats.org/drawingml/2006/main">
            <a:off x="7400925" y="2714625"/>
            <a:ext cx="2324100" cy="285750"/>
          </a:xfrm>
          <a:prstGeom xmlns:a="http://schemas.openxmlformats.org/drawingml/2006/main" prst="rect">
            <a:avLst/>
          </a:prstGeom>
        </p:spPr>
      </p:pic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D3B5E1-2EC3-4B90-A59D-5CF6B3DB1C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6a2f0e00b74522"/>
          <a:stretch xmlns:a="http://schemas.openxmlformats.org/drawingml/2006/main"/>
        </p:blipFill>
        <p:spPr>
          <a:xfrm xmlns:a="http://schemas.openxmlformats.org/drawingml/2006/main">
            <a:off x="4641850" y="4572000"/>
            <a:ext cx="876300" cy="1143000"/>
          </a:xfrm>
          <a:prstGeom xmlns:a="http://schemas.openxmlformats.org/drawingml/2006/main" prst="rect">
            <a:avLst/>
          </a:prstGeom>
        </p:spPr>
      </p:pic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88D28E-0A98-4CFB-8F96-EE944FCF28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b4e106a2d546a4"/>
          <a:stretch xmlns:a="http://schemas.openxmlformats.org/drawingml/2006/main"/>
        </p:blipFill>
        <p:spPr>
          <a:xfrm xmlns:a="http://schemas.openxmlformats.org/drawingml/2006/main">
            <a:off x="2032000" y="1000125"/>
            <a:ext cx="1016000" cy="571500"/>
          </a:xfrm>
          <a:prstGeom xmlns:a="http://schemas.openxmlformats.org/drawingml/2006/main" prst="rect">
            <a:avLst/>
          </a:prstGeom>
        </p:spPr>
      </p:pic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EBEF2D-C6F6-4D3C-80FD-4CF86D2E26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0de6bdda1d48e6"/>
          <a:stretch xmlns:a="http://schemas.openxmlformats.org/drawingml/2006/main"/>
        </p:blipFill>
        <p:spPr>
          <a:xfrm xmlns:a="http://schemas.openxmlformats.org/drawingml/2006/main">
            <a:off x="288925" y="2571750"/>
            <a:ext cx="1019175" cy="428625"/>
          </a:xfrm>
          <a:prstGeom xmlns:a="http://schemas.openxmlformats.org/drawingml/2006/main" prst="rect">
            <a:avLst/>
          </a:prstGeom>
        </p:spPr>
      </p:pic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79EC24-636B-4BDF-A95A-39C1D40346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948c7340e42d8"/>
          <a:stretch xmlns:a="http://schemas.openxmlformats.org/drawingml/2006/main"/>
        </p:blipFill>
        <p:spPr>
          <a:xfrm xmlns:a="http://schemas.openxmlformats.org/drawingml/2006/main">
            <a:off x="2174875" y="5143500"/>
            <a:ext cx="1165225" cy="571500"/>
          </a:xfrm>
          <a:prstGeom xmlns:a="http://schemas.openxmlformats.org/drawingml/2006/main" prst="rect">
            <a:avLst/>
          </a:prstGeom>
        </p:spPr>
      </p:pic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A50761-26E0-4CAC-9D41-9EEDA9CC91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bb61d137b84c93"/>
          <a:stretch xmlns:a="http://schemas.openxmlformats.org/drawingml/2006/main"/>
        </p:blipFill>
        <p:spPr>
          <a:xfrm xmlns:a="http://schemas.openxmlformats.org/drawingml/2006/main">
            <a:off x="8997950" y="1000125"/>
            <a:ext cx="1162050" cy="428625"/>
          </a:xfrm>
          <a:prstGeom xmlns:a="http://schemas.openxmlformats.org/drawingml/2006/main" prst="rect">
            <a:avLst/>
          </a:prstGeom>
        </p:spPr>
      </p:pic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4EF0AB4-D8B6-4835-9FF7-430C9BD05B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30b88852344b57"/>
          <a:stretch xmlns:a="http://schemas.openxmlformats.org/drawingml/2006/main"/>
        </p:blipFill>
        <p:spPr>
          <a:xfrm xmlns:a="http://schemas.openxmlformats.org/drawingml/2006/main">
            <a:off x="9578975" y="2714625"/>
            <a:ext cx="1162050" cy="428625"/>
          </a:xfrm>
          <a:prstGeom xmlns:a="http://schemas.openxmlformats.org/drawingml/2006/main" prst="rect">
            <a:avLst/>
          </a:prstGeom>
        </p:spPr>
      </p:pic>
      <p:sp>
        <p:nvSpPr>
          <p:cNvPr id="31" name="可编辑标题">
            <a:extLst xmlns:a="http://schemas.openxmlformats.org/drawingml/2006/main">
              <a:ext uri="{FF2B5EF4-FFF2-40B4-BE49-F238E27FC236}">
                <a16:creationId xmlns:a16="http://schemas.microsoft.com/office/drawing/2014/main" id="{676F309B-79A4-414B-B785-CE489EFF0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85725"/>
            <a:ext cx="6000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0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rPr>
              <a:t>认识一辆自行车</a:t>
            </a:r>
          </a:p>
        </p:txBody>
      </p:sp>
      <p:sp>
        <p:nvSpPr>
          <p:cNvPr id="32" name="车座-标签">
            <a:extLst xmlns:a="http://schemas.openxmlformats.org/drawingml/2006/main">
              <a:ext uri="{FF2B5EF4-FFF2-40B4-BE49-F238E27FC236}">
                <a16:creationId xmlns:a16="http://schemas.microsoft.com/office/drawing/2014/main" id="{9AE9676F-C213-4A71-9A25-D43B9D0A9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1225" y="1114425"/>
            <a:ext cx="723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车座</a:t>
            </a:r>
          </a:p>
        </p:txBody>
      </p:sp>
      <p:sp>
        <p:nvSpPr>
          <p:cNvPr id="33" name="车轮-标签">
            <a:extLst xmlns:a="http://schemas.openxmlformats.org/drawingml/2006/main">
              <a:ext uri="{FF2B5EF4-FFF2-40B4-BE49-F238E27FC236}">
                <a16:creationId xmlns:a16="http://schemas.microsoft.com/office/drawing/2014/main" id="{74240026-E163-47A6-854D-657E87049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2609850"/>
            <a:ext cx="723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车轮</a:t>
            </a:r>
          </a:p>
        </p:txBody>
      </p:sp>
      <p:sp>
        <p:nvSpPr>
          <p:cNvPr id="34" name="传动-标签">
            <a:extLst xmlns:a="http://schemas.openxmlformats.org/drawingml/2006/main">
              <a:ext uri="{FF2B5EF4-FFF2-40B4-BE49-F238E27FC236}">
                <a16:creationId xmlns:a16="http://schemas.microsoft.com/office/drawing/2014/main" id="{2DEE58B3-0B32-4B68-959D-520B2D17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5267325"/>
            <a:ext cx="723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传动</a:t>
            </a:r>
          </a:p>
        </p:txBody>
      </p:sp>
      <p:sp>
        <p:nvSpPr>
          <p:cNvPr id="35" name="车把-标签">
            <a:extLst xmlns:a="http://schemas.openxmlformats.org/drawingml/2006/main">
              <a:ext uri="{FF2B5EF4-FFF2-40B4-BE49-F238E27FC236}">
                <a16:creationId xmlns:a16="http://schemas.microsoft.com/office/drawing/2014/main" id="{7C6E019B-AB24-428A-BFBD-4184555C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038225"/>
            <a:ext cx="723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车把</a:t>
            </a:r>
          </a:p>
        </p:txBody>
      </p:sp>
      <p:sp>
        <p:nvSpPr>
          <p:cNvPr id="36" name="刹车-标签">
            <a:extLst xmlns:a="http://schemas.openxmlformats.org/drawingml/2006/main">
              <a:ext uri="{FF2B5EF4-FFF2-40B4-BE49-F238E27FC236}">
                <a16:creationId xmlns:a16="http://schemas.microsoft.com/office/drawing/2014/main" id="{9A1DEBEF-E2C8-40A6-9545-1F4117A3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1225" y="2762250"/>
            <a:ext cx="723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刹车</a:t>
            </a:r>
          </a:p>
        </p:txBody>
      </p:sp>
      <p:sp>
        <p:nvSpPr>
          <p:cNvPr id="37" name="可编辑说明">
            <a:extLst xmlns:a="http://schemas.openxmlformats.org/drawingml/2006/main">
              <a:ext uri="{FF2B5EF4-FFF2-40B4-BE49-F238E27FC236}">
                <a16:creationId xmlns:a16="http://schemas.microsoft.com/office/drawing/2014/main" id="{515E2FDE-7CB8-492C-93C2-A85D651FF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6276975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rPr>
              <a:t>各个部件协同配合，让骑行更顺畅</a:t>
            </a:r>
          </a:p>
        </p:txBody>
      </p:sp>
    </p:spTree>
    <p:extLst>
      <p:ext uri="{BB962C8B-B14F-4D97-AF65-F5344CB8AC3E}">
        <p14:creationId xmlns:p14="http://schemas.microsoft.com/office/powerpoint/2010/main" val="186142111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34643F8-27C1-4913-9736-4A403CF6F0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29df8400df496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52073B-0668-4223-93D9-D6FB1348EA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31fc5bb5bc45c9"/>
          <a:stretch xmlns:a="http://schemas.openxmlformats.org/drawingml/2006/main"/>
        </p:blipFill>
        <p:spPr>
          <a:xfrm xmlns:a="http://schemas.openxmlformats.org/drawingml/2006/main">
            <a:off x="288925" y="714375"/>
            <a:ext cx="2759075" cy="1857375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D6012F-9341-4A60-B37B-2FC1D1A22C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255c2ac5824193"/>
          <a:stretch xmlns:a="http://schemas.openxmlformats.org/drawingml/2006/main"/>
        </p:blipFill>
        <p:spPr>
          <a:xfrm xmlns:a="http://schemas.openxmlformats.org/drawingml/2006/main">
            <a:off x="577850" y="1143000"/>
            <a:ext cx="2035175" cy="14287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9F5326-B83E-43F0-A7A3-76730F743D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bc33bab3de45c6"/>
          <a:stretch xmlns:a="http://schemas.openxmlformats.org/drawingml/2006/main"/>
        </p:blipFill>
        <p:spPr>
          <a:xfrm xmlns:a="http://schemas.openxmlformats.org/drawingml/2006/main">
            <a:off x="2901950" y="1143000"/>
            <a:ext cx="1743075" cy="714375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A628BF-4441-4610-A6EE-850A12839E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436c91e8a04182"/>
          <a:stretch xmlns:a="http://schemas.openxmlformats.org/drawingml/2006/main"/>
        </p:blipFill>
        <p:spPr>
          <a:xfrm xmlns:a="http://schemas.openxmlformats.org/drawingml/2006/main">
            <a:off x="142875" y="2571750"/>
            <a:ext cx="2762250" cy="3000375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D6979-1001-4DFE-959B-092A67CD94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4ee79620454c95"/>
          <a:stretch xmlns:a="http://schemas.openxmlformats.org/drawingml/2006/main"/>
        </p:blipFill>
        <p:spPr>
          <a:xfrm xmlns:a="http://schemas.openxmlformats.org/drawingml/2006/main">
            <a:off x="288925" y="2857500"/>
            <a:ext cx="2470150" cy="2714625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1ADF66-4CCA-4B56-B5B7-5479D74B7A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f731665e3c49d3"/>
          <a:stretch xmlns:a="http://schemas.openxmlformats.org/drawingml/2006/main"/>
        </p:blipFill>
        <p:spPr>
          <a:xfrm xmlns:a="http://schemas.openxmlformats.org/drawingml/2006/main">
            <a:off x="2320925" y="3143250"/>
            <a:ext cx="1019175" cy="57150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F656E3-1043-4815-82D1-CA29A44BA8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b2191b5b554582"/>
          <a:stretch xmlns:a="http://schemas.openxmlformats.org/drawingml/2006/main"/>
        </p:blipFill>
        <p:spPr>
          <a:xfrm xmlns:a="http://schemas.openxmlformats.org/drawingml/2006/main">
            <a:off x="723900" y="4429125"/>
            <a:ext cx="292100" cy="5715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EDCECD-5FED-4984-B76F-7CF2F9EA79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190d86d7424980"/>
          <a:stretch xmlns:a="http://schemas.openxmlformats.org/drawingml/2006/main"/>
        </p:blipFill>
        <p:spPr>
          <a:xfrm xmlns:a="http://schemas.openxmlformats.org/drawingml/2006/main">
            <a:off x="577850" y="5429250"/>
            <a:ext cx="2908300" cy="128587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8B8AA0-E50D-4F84-857C-877BCA3F0F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eae5daf82f423c"/>
          <a:stretch xmlns:a="http://schemas.openxmlformats.org/drawingml/2006/main"/>
        </p:blipFill>
        <p:spPr>
          <a:xfrm xmlns:a="http://schemas.openxmlformats.org/drawingml/2006/main">
            <a:off x="723900" y="5429250"/>
            <a:ext cx="3340100" cy="1285875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06CAE1-E913-482E-95C0-CF0822A585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93e76187a7479d"/>
          <a:stretch xmlns:a="http://schemas.openxmlformats.org/drawingml/2006/main"/>
        </p:blipFill>
        <p:spPr>
          <a:xfrm xmlns:a="http://schemas.openxmlformats.org/drawingml/2006/main">
            <a:off x="3190875" y="5429250"/>
            <a:ext cx="1454150" cy="142875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4E2616-6D2A-4C11-8BDB-8ED901F655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5c13d8522e4e15"/>
          <a:stretch xmlns:a="http://schemas.openxmlformats.org/drawingml/2006/main"/>
        </p:blipFill>
        <p:spPr>
          <a:xfrm xmlns:a="http://schemas.openxmlformats.org/drawingml/2006/main">
            <a:off x="4064000" y="5715000"/>
            <a:ext cx="438150" cy="428625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BB3554-1E23-4904-AB20-AC6135267B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fc1bc166064a5c"/>
          <a:stretch xmlns:a="http://schemas.openxmlformats.org/drawingml/2006/main"/>
        </p:blipFill>
        <p:spPr>
          <a:xfrm xmlns:a="http://schemas.openxmlformats.org/drawingml/2006/main">
            <a:off x="3482975" y="6286500"/>
            <a:ext cx="292100" cy="285750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2D1CBC-3D2B-4759-80D1-3F188C3110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57ed35d3c64168"/>
          <a:stretch xmlns:a="http://schemas.openxmlformats.org/drawingml/2006/main"/>
        </p:blipFill>
        <p:spPr>
          <a:xfrm xmlns:a="http://schemas.openxmlformats.org/drawingml/2006/main">
            <a:off x="3771900" y="6143625"/>
            <a:ext cx="4648200" cy="571500"/>
          </a:xfrm>
          <a:prstGeom xmlns:a="http://schemas.openxmlformats.org/drawingml/2006/main" prst="rect">
            <a:avLst/>
          </a:prstGeom>
        </p:spPr>
      </p:pic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CD832D-576E-4D5C-A6C6-2F791D3A2F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9eed4ff934406c"/>
          <a:stretch xmlns:a="http://schemas.openxmlformats.org/drawingml/2006/main"/>
        </p:blipFill>
        <p:spPr>
          <a:xfrm xmlns:a="http://schemas.openxmlformats.org/drawingml/2006/main">
            <a:off x="4787900" y="6572250"/>
            <a:ext cx="2616200" cy="142875"/>
          </a:xfrm>
          <a:prstGeom xmlns:a="http://schemas.openxmlformats.org/drawingml/2006/main" prst="rect">
            <a:avLst/>
          </a:prstGeom>
        </p:spPr>
      </p:pic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95DEC6-F50A-45CD-97A4-76F4229A59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9471c34ec4339"/>
          <a:stretch xmlns:a="http://schemas.openxmlformats.org/drawingml/2006/main"/>
        </p:blipFill>
        <p:spPr>
          <a:xfrm xmlns:a="http://schemas.openxmlformats.org/drawingml/2006/main">
            <a:off x="8416925" y="6143625"/>
            <a:ext cx="292100" cy="428625"/>
          </a:xfrm>
          <a:prstGeom xmlns:a="http://schemas.openxmlformats.org/drawingml/2006/main" prst="rect">
            <a:avLst/>
          </a:prstGeom>
        </p:spPr>
      </p:pic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48802B-0A75-4E7C-97AB-9583CF46F0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ebe67067e64e82"/>
          <a:stretch xmlns:a="http://schemas.openxmlformats.org/drawingml/2006/main"/>
        </p:blipFill>
        <p:spPr>
          <a:xfrm xmlns:a="http://schemas.openxmlformats.org/drawingml/2006/main">
            <a:off x="8997950" y="285750"/>
            <a:ext cx="438150" cy="571500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E19085-5B92-4ADA-AEC3-4E244EDE41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2223ad1a20420c"/>
          <a:stretch xmlns:a="http://schemas.openxmlformats.org/drawingml/2006/main"/>
        </p:blipFill>
        <p:spPr>
          <a:xfrm xmlns:a="http://schemas.openxmlformats.org/drawingml/2006/main">
            <a:off x="2755900" y="428625"/>
            <a:ext cx="438150" cy="571500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01729-FBAC-4820-B1F7-4887508F3D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5a251b10114994"/>
          <a:stretch xmlns:a="http://schemas.openxmlformats.org/drawingml/2006/main"/>
        </p:blipFill>
        <p:spPr>
          <a:xfrm xmlns:a="http://schemas.openxmlformats.org/drawingml/2006/main">
            <a:off x="8416925" y="857250"/>
            <a:ext cx="292100" cy="142875"/>
          </a:xfrm>
          <a:prstGeom xmlns:a="http://schemas.openxmlformats.org/drawingml/2006/main" prst="rect">
            <a:avLst/>
          </a:prstGeom>
        </p:spPr>
      </p:pic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E7C634-E53F-426B-811C-BCE86ADF21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b480b0b3074ca6"/>
          <a:stretch xmlns:a="http://schemas.openxmlformats.org/drawingml/2006/main"/>
        </p:blipFill>
        <p:spPr>
          <a:xfrm xmlns:a="http://schemas.openxmlformats.org/drawingml/2006/main">
            <a:off x="9286875" y="571500"/>
            <a:ext cx="2762250" cy="2000250"/>
          </a:xfrm>
          <a:prstGeom xmlns:a="http://schemas.openxmlformats.org/drawingml/2006/main" prst="rect">
            <a:avLst/>
          </a:prstGeom>
        </p:spPr>
      </p:pic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6E469C-36F8-4094-A348-33B88D1654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221218135b43b1"/>
          <a:stretch xmlns:a="http://schemas.openxmlformats.org/drawingml/2006/main"/>
        </p:blipFill>
        <p:spPr>
          <a:xfrm xmlns:a="http://schemas.openxmlformats.org/drawingml/2006/main">
            <a:off x="8997950" y="1000125"/>
            <a:ext cx="3051175" cy="1571625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B6969D-84BB-4827-9DC3-FBB5E1AEC0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a48107ee4741b3"/>
          <a:stretch xmlns:a="http://schemas.openxmlformats.org/drawingml/2006/main"/>
        </p:blipFill>
        <p:spPr>
          <a:xfrm xmlns:a="http://schemas.openxmlformats.org/drawingml/2006/main">
            <a:off x="7546975" y="1143000"/>
            <a:ext cx="1597025" cy="428625"/>
          </a:xfrm>
          <a:prstGeom xmlns:a="http://schemas.openxmlformats.org/drawingml/2006/main" prst="rect">
            <a:avLst/>
          </a:prstGeom>
        </p:spPr>
      </p:pic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B22FCB-9CBC-4BDA-899A-6F98DC802F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cc8cdbc9c84fa9"/>
          <a:stretch xmlns:a="http://schemas.openxmlformats.org/drawingml/2006/main"/>
        </p:blipFill>
        <p:spPr>
          <a:xfrm xmlns:a="http://schemas.openxmlformats.org/drawingml/2006/main">
            <a:off x="9578975" y="2857500"/>
            <a:ext cx="2470150" cy="2143125"/>
          </a:xfrm>
          <a:prstGeom xmlns:a="http://schemas.openxmlformats.org/drawingml/2006/main" prst="rect">
            <a:avLst/>
          </a:prstGeom>
        </p:spPr>
      </p:pic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651EF8-FE9A-49B8-9DED-A657F92DAE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6c5697e0ac48fa"/>
          <a:stretch xmlns:a="http://schemas.openxmlformats.org/drawingml/2006/main"/>
        </p:blipFill>
        <p:spPr>
          <a:xfrm xmlns:a="http://schemas.openxmlformats.org/drawingml/2006/main">
            <a:off x="7400925" y="2714625"/>
            <a:ext cx="2324100" cy="285750"/>
          </a:xfrm>
          <a:prstGeom xmlns:a="http://schemas.openxmlformats.org/drawingml/2006/main" prst="rect">
            <a:avLst/>
          </a:prstGeom>
        </p:spPr>
      </p:pic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39EAF4-74D6-444C-8D07-90542990BE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d8955dbfba496e"/>
          <a:stretch xmlns:a="http://schemas.openxmlformats.org/drawingml/2006/main"/>
        </p:blipFill>
        <p:spPr>
          <a:xfrm xmlns:a="http://schemas.openxmlformats.org/drawingml/2006/main">
            <a:off x="4641850" y="4572000"/>
            <a:ext cx="876300" cy="1143000"/>
          </a:xfrm>
          <a:prstGeom xmlns:a="http://schemas.openxmlformats.org/drawingml/2006/main" prst="rect">
            <a:avLst/>
          </a:prstGeom>
        </p:spPr>
      </p:pic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9A94B5-3D5D-46FB-906E-5604188BD2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dbbc1b6d084a7a"/>
          <a:stretch xmlns:a="http://schemas.openxmlformats.org/drawingml/2006/main"/>
        </p:blipFill>
        <p:spPr>
          <a:xfrm xmlns:a="http://schemas.openxmlformats.org/drawingml/2006/main">
            <a:off x="1831975" y="895350"/>
            <a:ext cx="1422400" cy="800100"/>
          </a:xfrm>
          <a:prstGeom xmlns:a="http://schemas.openxmlformats.org/drawingml/2006/main" prst="rect">
            <a:avLst/>
          </a:prstGeom>
        </p:spPr>
      </p:pic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30375F-BFFE-4D96-A44D-44DAD1846E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6eba46bf4c4d60"/>
          <a:stretch xmlns:a="http://schemas.openxmlformats.org/drawingml/2006/main"/>
        </p:blipFill>
        <p:spPr>
          <a:xfrm xmlns:a="http://schemas.openxmlformats.org/drawingml/2006/main">
            <a:off x="-76200" y="2422288"/>
            <a:ext cx="1752600" cy="737075"/>
          </a:xfrm>
          <a:prstGeom xmlns:a="http://schemas.openxmlformats.org/drawingml/2006/main" prst="rect">
            <a:avLst/>
          </a:prstGeom>
        </p:spPr>
      </p:pic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55E3BA-2B5A-46D7-9AAE-91AEF28BDD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6af84ca28e4c47"/>
          <a:stretch xmlns:a="http://schemas.openxmlformats.org/drawingml/2006/main"/>
        </p:blipFill>
        <p:spPr>
          <a:xfrm xmlns:a="http://schemas.openxmlformats.org/drawingml/2006/main">
            <a:off x="1937068" y="5048250"/>
            <a:ext cx="1631315" cy="800100"/>
          </a:xfrm>
          <a:prstGeom xmlns:a="http://schemas.openxmlformats.org/drawingml/2006/main" prst="rect">
            <a:avLst/>
          </a:prstGeom>
        </p:spPr>
      </p:pic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5B3F13-AEFB-4761-BC4B-CF4988D411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3ac1d5e970474b"/>
          <a:stretch xmlns:a="http://schemas.openxmlformats.org/drawingml/2006/main"/>
        </p:blipFill>
        <p:spPr>
          <a:xfrm xmlns:a="http://schemas.openxmlformats.org/drawingml/2006/main">
            <a:off x="8705850" y="895975"/>
            <a:ext cx="1752600" cy="646451"/>
          </a:xfrm>
          <a:prstGeom xmlns:a="http://schemas.openxmlformats.org/drawingml/2006/main" prst="rect">
            <a:avLst/>
          </a:prstGeom>
        </p:spPr>
      </p:pic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0E2CB50-CE9A-41B3-8CD1-3865A5E643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2f8c2d9d544df"/>
          <a:stretch xmlns:a="http://schemas.openxmlformats.org/drawingml/2006/main"/>
        </p:blipFill>
        <p:spPr>
          <a:xfrm xmlns:a="http://schemas.openxmlformats.org/drawingml/2006/main">
            <a:off x="9286875" y="2620000"/>
            <a:ext cx="1752600" cy="646451"/>
          </a:xfrm>
          <a:prstGeom xmlns:a="http://schemas.openxmlformats.org/drawingml/2006/main" prst="rect">
            <a:avLst/>
          </a:prstGeom>
        </p:spPr>
      </p:pic>
      <p:sp>
        <p:nvSpPr>
          <p:cNvPr id="31" name="可编辑标题">
            <a:extLst xmlns:a="http://schemas.openxmlformats.org/drawingml/2006/main">
              <a:ext uri="{FF2B5EF4-FFF2-40B4-BE49-F238E27FC236}">
                <a16:creationId xmlns:a16="http://schemas.microsoft.com/office/drawing/2014/main" id="{FF8A6C13-47B8-4051-9C6E-C11FEF987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19075"/>
            <a:ext cx="6000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rPr>
              <a:t>Bicycle parts</a:t>
            </a:r>
          </a:p>
        </p:txBody>
      </p:sp>
      <p:sp>
        <p:nvSpPr>
          <p:cNvPr id="32" name="车座-标签">
            <a:extLst xmlns:a="http://schemas.openxmlformats.org/drawingml/2006/main">
              <a:ext uri="{FF2B5EF4-FFF2-40B4-BE49-F238E27FC236}">
                <a16:creationId xmlns:a16="http://schemas.microsoft.com/office/drawing/2014/main" id="{75BB91E7-716A-4DAD-A854-3D8594D92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1114425"/>
            <a:ext cx="133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Saddle</a:t>
            </a:r>
          </a:p>
        </p:txBody>
      </p:sp>
      <p:sp>
        <p:nvSpPr>
          <p:cNvPr id="33" name="车轮-标签">
            <a:extLst xmlns:a="http://schemas.openxmlformats.org/drawingml/2006/main">
              <a:ext uri="{FF2B5EF4-FFF2-40B4-BE49-F238E27FC236}">
                <a16:creationId xmlns:a16="http://schemas.microsoft.com/office/drawing/2014/main" id="{1145A5C7-7AC9-445C-9CEB-AF123F021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09850"/>
            <a:ext cx="133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Wheel</a:t>
            </a:r>
          </a:p>
        </p:txBody>
      </p:sp>
      <p:sp>
        <p:nvSpPr>
          <p:cNvPr id="34" name="传动-标签">
            <a:extLst xmlns:a="http://schemas.openxmlformats.org/drawingml/2006/main">
              <a:ext uri="{FF2B5EF4-FFF2-40B4-BE49-F238E27FC236}">
                <a16:creationId xmlns:a16="http://schemas.microsoft.com/office/drawing/2014/main" id="{CFC36B16-DCA6-4179-ADA4-C2E7338F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5975" y="5267325"/>
            <a:ext cx="133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Drivetrain</a:t>
            </a:r>
          </a:p>
        </p:txBody>
      </p:sp>
      <p:sp>
        <p:nvSpPr>
          <p:cNvPr id="35" name="车把-标签">
            <a:extLst xmlns:a="http://schemas.openxmlformats.org/drawingml/2006/main">
              <a:ext uri="{FF2B5EF4-FFF2-40B4-BE49-F238E27FC236}">
                <a16:creationId xmlns:a16="http://schemas.microsoft.com/office/drawing/2014/main" id="{86D826B5-64A6-4611-BEC9-50771C85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1038225"/>
            <a:ext cx="133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Handlebar</a:t>
            </a:r>
          </a:p>
        </p:txBody>
      </p:sp>
      <p:sp>
        <p:nvSpPr>
          <p:cNvPr id="36" name="刹车-标签">
            <a:extLst xmlns:a="http://schemas.openxmlformats.org/drawingml/2006/main">
              <a:ext uri="{FF2B5EF4-FFF2-40B4-BE49-F238E27FC236}">
                <a16:creationId xmlns:a16="http://schemas.microsoft.com/office/drawing/2014/main" id="{F5DEB086-7E9D-4EB9-87DD-F61698F18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2762250"/>
            <a:ext cx="133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Brake</a:t>
            </a:r>
          </a:p>
        </p:txBody>
      </p:sp>
      <p:sp>
        <p:nvSpPr>
          <p:cNvPr id="37" name="可编辑说明">
            <a:extLst xmlns:a="http://schemas.openxmlformats.org/drawingml/2006/main">
              <a:ext uri="{FF2B5EF4-FFF2-40B4-BE49-F238E27FC236}">
                <a16:creationId xmlns:a16="http://schemas.microsoft.com/office/drawing/2014/main" id="{45EF535A-D08D-484D-822E-BAD034F10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6276975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rPr>
              <a:t>Parts work together for a smooth ride</a:t>
            </a:r>
          </a:p>
        </p:txBody>
      </p:sp>
    </p:spTree>
    <p:extLst>
      <p:ext uri="{BB962C8B-B14F-4D97-AF65-F5344CB8AC3E}">
        <p14:creationId xmlns:p14="http://schemas.microsoft.com/office/powerpoint/2010/main" val="200263511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9DCF397-2485-4112-A5DB-F0B1A00B08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cda0e3239c4ef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CABD2F-44C9-4D9C-BCFB-77FDA733FA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729e8054042ea"/>
          <a:stretch xmlns:a="http://schemas.openxmlformats.org/drawingml/2006/main"/>
        </p:blipFill>
        <p:spPr>
          <a:xfrm xmlns:a="http://schemas.openxmlformats.org/drawingml/2006/main">
            <a:off x="288925" y="714375"/>
            <a:ext cx="2759075" cy="1857375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A6691F-9043-4E03-A1F4-34062105C0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3fc14e956b451c"/>
          <a:stretch xmlns:a="http://schemas.openxmlformats.org/drawingml/2006/main"/>
        </p:blipFill>
        <p:spPr>
          <a:xfrm xmlns:a="http://schemas.openxmlformats.org/drawingml/2006/main">
            <a:off x="577850" y="1143000"/>
            <a:ext cx="2035175" cy="14287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2D2BF4-10F8-4D57-B076-B99F0EA491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55d6070c124089"/>
          <a:stretch xmlns:a="http://schemas.openxmlformats.org/drawingml/2006/main"/>
        </p:blipFill>
        <p:spPr>
          <a:xfrm xmlns:a="http://schemas.openxmlformats.org/drawingml/2006/main">
            <a:off x="2901950" y="1143000"/>
            <a:ext cx="1743075" cy="714375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99574-1C6C-4B69-AE01-7B12F73F4D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38a4e76e5140e4"/>
          <a:stretch xmlns:a="http://schemas.openxmlformats.org/drawingml/2006/main"/>
        </p:blipFill>
        <p:spPr>
          <a:xfrm xmlns:a="http://schemas.openxmlformats.org/drawingml/2006/main">
            <a:off x="142875" y="2571750"/>
            <a:ext cx="2762250" cy="3000375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807344-BD4B-4D85-9442-F0FC329744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9b1f13531e40f6"/>
          <a:stretch xmlns:a="http://schemas.openxmlformats.org/drawingml/2006/main"/>
        </p:blipFill>
        <p:spPr>
          <a:xfrm xmlns:a="http://schemas.openxmlformats.org/drawingml/2006/main">
            <a:off x="288925" y="2857500"/>
            <a:ext cx="2470150" cy="2714625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B077E9-CEA8-40B0-BC97-4F8D3A5944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0e95f7e1384ddb"/>
          <a:stretch xmlns:a="http://schemas.openxmlformats.org/drawingml/2006/main"/>
        </p:blipFill>
        <p:spPr>
          <a:xfrm xmlns:a="http://schemas.openxmlformats.org/drawingml/2006/main">
            <a:off x="2320925" y="3143250"/>
            <a:ext cx="1019175" cy="57150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8D04BF-138C-4DEB-A6E0-29ED586BE6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51ef95ac24968"/>
          <a:stretch xmlns:a="http://schemas.openxmlformats.org/drawingml/2006/main"/>
        </p:blipFill>
        <p:spPr>
          <a:xfrm xmlns:a="http://schemas.openxmlformats.org/drawingml/2006/main">
            <a:off x="723900" y="4429125"/>
            <a:ext cx="292100" cy="5715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048FFE-200C-487D-A3B0-B995A2A31D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aa8f1ea61b4bad"/>
          <a:stretch xmlns:a="http://schemas.openxmlformats.org/drawingml/2006/main"/>
        </p:blipFill>
        <p:spPr>
          <a:xfrm xmlns:a="http://schemas.openxmlformats.org/drawingml/2006/main">
            <a:off x="577850" y="5429250"/>
            <a:ext cx="2908300" cy="128587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E91735-DE87-4E08-A9BE-DC94686E3A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d94821736447d4"/>
          <a:stretch xmlns:a="http://schemas.openxmlformats.org/drawingml/2006/main"/>
        </p:blipFill>
        <p:spPr>
          <a:xfrm xmlns:a="http://schemas.openxmlformats.org/drawingml/2006/main">
            <a:off x="723900" y="5429250"/>
            <a:ext cx="3340100" cy="1285875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DB6FD9-915C-45FD-8B6D-0944F69EB8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13b5626d554592"/>
          <a:stretch xmlns:a="http://schemas.openxmlformats.org/drawingml/2006/main"/>
        </p:blipFill>
        <p:spPr>
          <a:xfrm xmlns:a="http://schemas.openxmlformats.org/drawingml/2006/main">
            <a:off x="3190875" y="5429250"/>
            <a:ext cx="1454150" cy="142875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6AB332-E842-48D0-9D2B-652FDED07B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ea6e2a780145d5"/>
          <a:stretch xmlns:a="http://schemas.openxmlformats.org/drawingml/2006/main"/>
        </p:blipFill>
        <p:spPr>
          <a:xfrm xmlns:a="http://schemas.openxmlformats.org/drawingml/2006/main">
            <a:off x="4064000" y="5715000"/>
            <a:ext cx="438150" cy="428625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4135D8-27EE-4B84-95DA-F77A4E0F1E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1874311e564daa"/>
          <a:stretch xmlns:a="http://schemas.openxmlformats.org/drawingml/2006/main"/>
        </p:blipFill>
        <p:spPr>
          <a:xfrm xmlns:a="http://schemas.openxmlformats.org/drawingml/2006/main">
            <a:off x="3482975" y="6286500"/>
            <a:ext cx="292100" cy="285750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D8E625-9A47-49A3-827B-4CCEB67C47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6e44541ddf4187"/>
          <a:stretch xmlns:a="http://schemas.openxmlformats.org/drawingml/2006/main"/>
        </p:blipFill>
        <p:spPr>
          <a:xfrm xmlns:a="http://schemas.openxmlformats.org/drawingml/2006/main">
            <a:off x="3771900" y="6143625"/>
            <a:ext cx="4648200" cy="571500"/>
          </a:xfrm>
          <a:prstGeom xmlns:a="http://schemas.openxmlformats.org/drawingml/2006/main" prst="rect">
            <a:avLst/>
          </a:prstGeom>
        </p:spPr>
      </p:pic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B879D2-1290-4842-952E-EF3161DDAC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f30dcc91044a0f"/>
          <a:stretch xmlns:a="http://schemas.openxmlformats.org/drawingml/2006/main"/>
        </p:blipFill>
        <p:spPr>
          <a:xfrm xmlns:a="http://schemas.openxmlformats.org/drawingml/2006/main">
            <a:off x="4787900" y="6572250"/>
            <a:ext cx="2616200" cy="142875"/>
          </a:xfrm>
          <a:prstGeom xmlns:a="http://schemas.openxmlformats.org/drawingml/2006/main" prst="rect">
            <a:avLst/>
          </a:prstGeom>
        </p:spPr>
      </p:pic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E54E95-FD7F-45AE-8EDE-37B0D307DE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6de19b9b774259"/>
          <a:stretch xmlns:a="http://schemas.openxmlformats.org/drawingml/2006/main"/>
        </p:blipFill>
        <p:spPr>
          <a:xfrm xmlns:a="http://schemas.openxmlformats.org/drawingml/2006/main">
            <a:off x="8416925" y="6143625"/>
            <a:ext cx="292100" cy="428625"/>
          </a:xfrm>
          <a:prstGeom xmlns:a="http://schemas.openxmlformats.org/drawingml/2006/main" prst="rect">
            <a:avLst/>
          </a:prstGeom>
        </p:spPr>
      </p:pic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5C0199-A128-4661-9ACC-9AFCCE7CE3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676a689d04bdd"/>
          <a:stretch xmlns:a="http://schemas.openxmlformats.org/drawingml/2006/main"/>
        </p:blipFill>
        <p:spPr>
          <a:xfrm xmlns:a="http://schemas.openxmlformats.org/drawingml/2006/main">
            <a:off x="8997950" y="285750"/>
            <a:ext cx="438150" cy="571500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ABE5F5-3E4B-4E22-BFA6-38490FC0D1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67f7ab04f746ef"/>
          <a:stretch xmlns:a="http://schemas.openxmlformats.org/drawingml/2006/main"/>
        </p:blipFill>
        <p:spPr>
          <a:xfrm xmlns:a="http://schemas.openxmlformats.org/drawingml/2006/main">
            <a:off x="2755900" y="428625"/>
            <a:ext cx="438150" cy="571500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F9E0E7-AEDD-4636-89F6-B42D9F6F1B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a303bab8284221"/>
          <a:stretch xmlns:a="http://schemas.openxmlformats.org/drawingml/2006/main"/>
        </p:blipFill>
        <p:spPr>
          <a:xfrm xmlns:a="http://schemas.openxmlformats.org/drawingml/2006/main">
            <a:off x="8416925" y="857250"/>
            <a:ext cx="292100" cy="142875"/>
          </a:xfrm>
          <a:prstGeom xmlns:a="http://schemas.openxmlformats.org/drawingml/2006/main" prst="rect">
            <a:avLst/>
          </a:prstGeom>
        </p:spPr>
      </p:pic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20B3E1-7E65-45D2-B2DE-FF1643008B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8dd8714984ad7"/>
          <a:stretch xmlns:a="http://schemas.openxmlformats.org/drawingml/2006/main"/>
        </p:blipFill>
        <p:spPr>
          <a:xfrm xmlns:a="http://schemas.openxmlformats.org/drawingml/2006/main">
            <a:off x="9286875" y="571500"/>
            <a:ext cx="2762250" cy="2000250"/>
          </a:xfrm>
          <a:prstGeom xmlns:a="http://schemas.openxmlformats.org/drawingml/2006/main" prst="rect">
            <a:avLst/>
          </a:prstGeom>
        </p:spPr>
      </p:pic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D4A872-FBF0-4379-95AF-F17E99E5E0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c3f29ab5c34b2c"/>
          <a:stretch xmlns:a="http://schemas.openxmlformats.org/drawingml/2006/main"/>
        </p:blipFill>
        <p:spPr>
          <a:xfrm xmlns:a="http://schemas.openxmlformats.org/drawingml/2006/main">
            <a:off x="8997950" y="1000125"/>
            <a:ext cx="3051175" cy="1571625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0A90A2-C890-484E-B3E0-0A398788DD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c5acc6d7e94c4e"/>
          <a:stretch xmlns:a="http://schemas.openxmlformats.org/drawingml/2006/main"/>
        </p:blipFill>
        <p:spPr>
          <a:xfrm xmlns:a="http://schemas.openxmlformats.org/drawingml/2006/main">
            <a:off x="7546975" y="1143000"/>
            <a:ext cx="1597025" cy="428625"/>
          </a:xfrm>
          <a:prstGeom xmlns:a="http://schemas.openxmlformats.org/drawingml/2006/main" prst="rect">
            <a:avLst/>
          </a:prstGeom>
        </p:spPr>
      </p:pic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E2975A-93E8-4111-B66C-A7CAE64879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2f6f1a69ba45cd"/>
          <a:stretch xmlns:a="http://schemas.openxmlformats.org/drawingml/2006/main"/>
        </p:blipFill>
        <p:spPr>
          <a:xfrm xmlns:a="http://schemas.openxmlformats.org/drawingml/2006/main">
            <a:off x="9578975" y="2857500"/>
            <a:ext cx="2470150" cy="2143125"/>
          </a:xfrm>
          <a:prstGeom xmlns:a="http://schemas.openxmlformats.org/drawingml/2006/main" prst="rect">
            <a:avLst/>
          </a:prstGeom>
        </p:spPr>
      </p:pic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88B71D-CF36-4627-A5D8-05E94C7BD1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41b5712ddb4392"/>
          <a:stretch xmlns:a="http://schemas.openxmlformats.org/drawingml/2006/main"/>
        </p:blipFill>
        <p:spPr>
          <a:xfrm xmlns:a="http://schemas.openxmlformats.org/drawingml/2006/main">
            <a:off x="7400925" y="2714625"/>
            <a:ext cx="2324100" cy="285750"/>
          </a:xfrm>
          <a:prstGeom xmlns:a="http://schemas.openxmlformats.org/drawingml/2006/main" prst="rect">
            <a:avLst/>
          </a:prstGeom>
        </p:spPr>
      </p:pic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8DFE2F-CDDB-4C7C-B005-BF61A0B76B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e4831a54914ea1"/>
          <a:stretch xmlns:a="http://schemas.openxmlformats.org/drawingml/2006/main"/>
        </p:blipFill>
        <p:spPr>
          <a:xfrm xmlns:a="http://schemas.openxmlformats.org/drawingml/2006/main">
            <a:off x="4641850" y="4572000"/>
            <a:ext cx="876300" cy="1143000"/>
          </a:xfrm>
          <a:prstGeom xmlns:a="http://schemas.openxmlformats.org/drawingml/2006/main" prst="rect">
            <a:avLst/>
          </a:prstGeom>
        </p:spPr>
      </p:pic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A1B7AF-7E28-4CC8-B0BB-7291832BD7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d060ae646f4ffb"/>
          <a:stretch xmlns:a="http://schemas.openxmlformats.org/drawingml/2006/main"/>
        </p:blipFill>
        <p:spPr>
          <a:xfrm xmlns:a="http://schemas.openxmlformats.org/drawingml/2006/main">
            <a:off x="1831975" y="895350"/>
            <a:ext cx="1422400" cy="800100"/>
          </a:xfrm>
          <a:prstGeom xmlns:a="http://schemas.openxmlformats.org/drawingml/2006/main" prst="rect">
            <a:avLst/>
          </a:prstGeom>
        </p:spPr>
      </p:pic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A62EE5-4332-414F-9074-555F40B277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b66971edfc4bb1"/>
          <a:stretch xmlns:a="http://schemas.openxmlformats.org/drawingml/2006/main"/>
        </p:blipFill>
        <p:spPr>
          <a:xfrm xmlns:a="http://schemas.openxmlformats.org/drawingml/2006/main">
            <a:off x="-76200" y="2422288"/>
            <a:ext cx="1752600" cy="737075"/>
          </a:xfrm>
          <a:prstGeom xmlns:a="http://schemas.openxmlformats.org/drawingml/2006/main" prst="rect">
            <a:avLst/>
          </a:prstGeom>
        </p:spPr>
      </p:pic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A99FB83-3330-48B5-9F8F-A12C3ADE51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3b753a14744835"/>
          <a:stretch xmlns:a="http://schemas.openxmlformats.org/drawingml/2006/main"/>
        </p:blipFill>
        <p:spPr>
          <a:xfrm xmlns:a="http://schemas.openxmlformats.org/drawingml/2006/main">
            <a:off x="1937068" y="5048250"/>
            <a:ext cx="1631315" cy="800100"/>
          </a:xfrm>
          <a:prstGeom xmlns:a="http://schemas.openxmlformats.org/drawingml/2006/main" prst="rect">
            <a:avLst/>
          </a:prstGeom>
        </p:spPr>
      </p:pic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B48E492-A04E-4AEC-9091-B2294BA12D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bface3b30a45fc"/>
          <a:stretch xmlns:a="http://schemas.openxmlformats.org/drawingml/2006/main"/>
        </p:blipFill>
        <p:spPr>
          <a:xfrm xmlns:a="http://schemas.openxmlformats.org/drawingml/2006/main">
            <a:off x="8705850" y="895975"/>
            <a:ext cx="1752600" cy="646451"/>
          </a:xfrm>
          <a:prstGeom xmlns:a="http://schemas.openxmlformats.org/drawingml/2006/main" prst="rect">
            <a:avLst/>
          </a:prstGeom>
        </p:spPr>
      </p:pic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519B252-0802-469A-8C8B-650FFB47EF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ec5e23e1d14714"/>
          <a:stretch xmlns:a="http://schemas.openxmlformats.org/drawingml/2006/main"/>
        </p:blipFill>
        <p:spPr>
          <a:xfrm xmlns:a="http://schemas.openxmlformats.org/drawingml/2006/main">
            <a:off x="9286875" y="2620000"/>
            <a:ext cx="1752600" cy="646451"/>
          </a:xfrm>
          <a:prstGeom xmlns:a="http://schemas.openxmlformats.org/drawingml/2006/main" prst="rect">
            <a:avLst/>
          </a:prstGeom>
        </p:spPr>
      </p:pic>
      <p:sp>
        <p:nvSpPr>
          <p:cNvPr id="31" name="中文标题">
            <a:extLst xmlns:a="http://schemas.openxmlformats.org/drawingml/2006/main">
              <a:ext uri="{FF2B5EF4-FFF2-40B4-BE49-F238E27FC236}">
                <a16:creationId xmlns:a16="http://schemas.microsoft.com/office/drawing/2014/main" id="{05512D1D-E65D-47E6-897A-9A54FE7A7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8575"/>
            <a:ext cx="5715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1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rPr>
              <a:t>认识一辆自行车</a:t>
            </a:r>
          </a:p>
        </p:txBody>
      </p:sp>
      <p:sp>
        <p:nvSpPr>
          <p:cNvPr id="32" name="English title">
            <a:extLst xmlns:a="http://schemas.openxmlformats.org/drawingml/2006/main">
              <a:ext uri="{FF2B5EF4-FFF2-40B4-BE49-F238E27FC236}">
                <a16:creationId xmlns:a16="http://schemas.microsoft.com/office/drawing/2014/main" id="{F2217384-0433-4BBA-98E9-0BCCC4F55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85800"/>
            <a:ext cx="5715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3D8A74"/>
                </a:solidFill>
                <a:latin typeface="Microsoft YaHei"/>
                <a:ea typeface="Microsoft YaHei"/>
                <a:cs typeface="Microsoft YaHei"/>
              </a:rPr>
              <a:t>Bicycle parts</a:t>
            </a:r>
          </a:p>
        </p:txBody>
      </p:sp>
      <p:sp>
        <p:nvSpPr>
          <p:cNvPr id="33" name="车座-中文">
            <a:extLst xmlns:a="http://schemas.openxmlformats.org/drawingml/2006/main">
              <a:ext uri="{FF2B5EF4-FFF2-40B4-BE49-F238E27FC236}">
                <a16:creationId xmlns:a16="http://schemas.microsoft.com/office/drawing/2014/main" id="{1DF686B7-CB85-4AE1-96F3-B7E67F4B2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1057275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车座</a:t>
            </a:r>
          </a:p>
        </p:txBody>
      </p:sp>
      <p:sp>
        <p:nvSpPr>
          <p:cNvPr id="34" name="车座-English">
            <a:extLst xmlns:a="http://schemas.openxmlformats.org/drawingml/2006/main">
              <a:ext uri="{FF2B5EF4-FFF2-40B4-BE49-F238E27FC236}">
                <a16:creationId xmlns:a16="http://schemas.microsoft.com/office/drawing/2014/main" id="{86B68DA5-3556-4882-8320-72E5D4F76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1304925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Saddle</a:t>
            </a:r>
          </a:p>
        </p:txBody>
      </p:sp>
      <p:sp>
        <p:nvSpPr>
          <p:cNvPr id="35" name="车轮-中文">
            <a:extLst xmlns:a="http://schemas.openxmlformats.org/drawingml/2006/main">
              <a:ext uri="{FF2B5EF4-FFF2-40B4-BE49-F238E27FC236}">
                <a16:creationId xmlns:a16="http://schemas.microsoft.com/office/drawing/2014/main" id="{F4760E27-A3F2-4A41-9AF8-F720CE3E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55270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车轮</a:t>
            </a:r>
          </a:p>
        </p:txBody>
      </p:sp>
      <p:sp>
        <p:nvSpPr>
          <p:cNvPr id="36" name="车轮-English">
            <a:extLst xmlns:a="http://schemas.openxmlformats.org/drawingml/2006/main">
              <a:ext uri="{FF2B5EF4-FFF2-40B4-BE49-F238E27FC236}">
                <a16:creationId xmlns:a16="http://schemas.microsoft.com/office/drawing/2014/main" id="{1B45C26A-E0D0-43B9-A20C-9D9E1563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80035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Wheel</a:t>
            </a:r>
          </a:p>
        </p:txBody>
      </p:sp>
      <p:sp>
        <p:nvSpPr>
          <p:cNvPr id="37" name="传动-中文">
            <a:extLst xmlns:a="http://schemas.openxmlformats.org/drawingml/2006/main">
              <a:ext uri="{FF2B5EF4-FFF2-40B4-BE49-F238E27FC236}">
                <a16:creationId xmlns:a16="http://schemas.microsoft.com/office/drawing/2014/main" id="{86E3F98A-F40B-4B76-901C-3115301B7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5975" y="5210175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传动</a:t>
            </a:r>
          </a:p>
        </p:txBody>
      </p:sp>
      <p:sp>
        <p:nvSpPr>
          <p:cNvPr id="38" name="传动-English">
            <a:extLst xmlns:a="http://schemas.openxmlformats.org/drawingml/2006/main">
              <a:ext uri="{FF2B5EF4-FFF2-40B4-BE49-F238E27FC236}">
                <a16:creationId xmlns:a16="http://schemas.microsoft.com/office/drawing/2014/main" id="{099EEFAC-4884-4155-954A-F3863D40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5975" y="5457825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Drivetrain</a:t>
            </a:r>
          </a:p>
        </p:txBody>
      </p:sp>
      <p:sp>
        <p:nvSpPr>
          <p:cNvPr id="39" name="车把-中文">
            <a:extLst xmlns:a="http://schemas.openxmlformats.org/drawingml/2006/main">
              <a:ext uri="{FF2B5EF4-FFF2-40B4-BE49-F238E27FC236}">
                <a16:creationId xmlns:a16="http://schemas.microsoft.com/office/drawing/2014/main" id="{205902F7-4F8D-43C9-B24A-253BDB4B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981075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车把</a:t>
            </a:r>
          </a:p>
        </p:txBody>
      </p:sp>
      <p:sp>
        <p:nvSpPr>
          <p:cNvPr id="40" name="车把-English">
            <a:extLst xmlns:a="http://schemas.openxmlformats.org/drawingml/2006/main">
              <a:ext uri="{FF2B5EF4-FFF2-40B4-BE49-F238E27FC236}">
                <a16:creationId xmlns:a16="http://schemas.microsoft.com/office/drawing/2014/main" id="{61104C83-9A34-4213-BF9C-E37E57B3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1228725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Handlebar</a:t>
            </a:r>
          </a:p>
        </p:txBody>
      </p:sp>
      <p:sp>
        <p:nvSpPr>
          <p:cNvPr id="41" name="刹车-中文">
            <a:extLst xmlns:a="http://schemas.openxmlformats.org/drawingml/2006/main">
              <a:ext uri="{FF2B5EF4-FFF2-40B4-BE49-F238E27FC236}">
                <a16:creationId xmlns:a16="http://schemas.microsoft.com/office/drawing/2014/main" id="{8B410657-88C5-42E2-A558-8FDAF7193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270510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刹车</a:t>
            </a:r>
          </a:p>
        </p:txBody>
      </p:sp>
      <p:sp>
        <p:nvSpPr>
          <p:cNvPr id="42" name="刹车-English">
            <a:extLst xmlns:a="http://schemas.openxmlformats.org/drawingml/2006/main">
              <a:ext uri="{FF2B5EF4-FFF2-40B4-BE49-F238E27FC236}">
                <a16:creationId xmlns:a16="http://schemas.microsoft.com/office/drawing/2014/main" id="{C08E56B2-EE11-4D30-AC81-313FBDD1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295275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Brake</a:t>
            </a:r>
          </a:p>
        </p:txBody>
      </p:sp>
      <p:sp>
        <p:nvSpPr>
          <p:cNvPr id="43" name="可编辑说明">
            <a:extLst xmlns:a="http://schemas.openxmlformats.org/drawingml/2006/main">
              <a:ext uri="{FF2B5EF4-FFF2-40B4-BE49-F238E27FC236}">
                <a16:creationId xmlns:a16="http://schemas.microsoft.com/office/drawing/2014/main" id="{0477CEFB-BD9C-4627-9C3F-342B827EC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6276975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def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3F35"/>
                </a:solidFill>
                <a:latin typeface="Microsoft YaHei"/>
                <a:ea typeface="Microsoft YaHei"/>
                <a:cs typeface="Microsoft YaHei"/>
              </a:rPr>
              <a:t>部件协同配合 / Parts working together</a:t>
            </a:r>
          </a:p>
        </p:txBody>
      </p:sp>
    </p:spTree>
    <p:extLst>
      <p:ext uri="{BB962C8B-B14F-4D97-AF65-F5344CB8AC3E}">
        <p14:creationId xmlns:p14="http://schemas.microsoft.com/office/powerpoint/2010/main" val="9351094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2026-10-30T15:46:48.2300000Z</dcterms:created>
  <dcterms:modified xsi:type="dcterms:W3CDTF">2026-10-30T15:46:48.2300000Z</dcterms:modified>
</coreProperties>
</file>